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8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44"/>
  </p:notesMasterIdLst>
  <p:sldIdLst>
    <p:sldId id="256" r:id="rId2"/>
    <p:sldId id="854" r:id="rId3"/>
    <p:sldId id="259" r:id="rId4"/>
    <p:sldId id="845" r:id="rId5"/>
    <p:sldId id="847" r:id="rId6"/>
    <p:sldId id="850" r:id="rId7"/>
    <p:sldId id="851" r:id="rId8"/>
    <p:sldId id="852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3" r:id="rId31"/>
    <p:sldId id="863" r:id="rId32"/>
    <p:sldId id="306" r:id="rId33"/>
    <p:sldId id="859" r:id="rId34"/>
    <p:sldId id="860" r:id="rId35"/>
    <p:sldId id="861" r:id="rId36"/>
    <p:sldId id="289" r:id="rId37"/>
    <p:sldId id="296" r:id="rId38"/>
    <p:sldId id="292" r:id="rId39"/>
    <p:sldId id="864" r:id="rId40"/>
    <p:sldId id="866" r:id="rId41"/>
    <p:sldId id="865" r:id="rId42"/>
    <p:sldId id="305" r:id="rId4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4" autoAdjust="0"/>
    <p:restoredTop sz="94268" autoAdjust="0"/>
  </p:normalViewPr>
  <p:slideViewPr>
    <p:cSldViewPr snapToGrid="0">
      <p:cViewPr varScale="1">
        <p:scale>
          <a:sx n="66" d="100"/>
          <a:sy n="66" d="100"/>
        </p:scale>
        <p:origin x="668" y="40"/>
      </p:cViewPr>
      <p:guideLst/>
    </p:cSldViewPr>
  </p:slideViewPr>
  <p:outlineViewPr>
    <p:cViewPr>
      <p:scale>
        <a:sx n="33" d="100"/>
        <a:sy n="33" d="100"/>
      </p:scale>
      <p:origin x="0" y="-41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4AC3B7-5015-4431-A2E6-C232475D9A6F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TW" altLang="en-US"/>
        </a:p>
      </dgm:t>
    </dgm:pt>
    <dgm:pt modelId="{992B473B-52D3-4A4F-9475-06E4BB65693F}">
      <dgm:prSet/>
      <dgm:spPr/>
      <dgm:t>
        <a:bodyPr/>
        <a:lstStyle/>
        <a:p>
          <a:pPr algn="ctr"/>
          <a:r>
            <a:rPr lang="en-US" altLang="zh-TW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&lt;1&gt; </a:t>
          </a:r>
          <a:r>
            <a:rPr lang="zh-TW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教育部</a:t>
          </a:r>
          <a:r>
            <a:rPr lang="zh-TW" altLang="en-US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    </a:t>
          </a:r>
          <a:r>
            <a:rPr lang="zh-TW" altLang="en-US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十二年國教</a:t>
          </a:r>
          <a:r>
            <a:rPr lang="zh-TW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適性輔導理念及作法</a:t>
          </a:r>
        </a:p>
      </dgm:t>
    </dgm:pt>
    <dgm:pt modelId="{7DC85FFB-C0A3-470E-889A-FCE10FAA4506}" type="parTrans" cxnId="{9B8B7128-834C-493E-84D9-4B4CAFCC4A47}">
      <dgm:prSet/>
      <dgm:spPr/>
      <dgm:t>
        <a:bodyPr/>
        <a:lstStyle/>
        <a:p>
          <a:endParaRPr lang="zh-TW" altLang="en-US"/>
        </a:p>
      </dgm:t>
    </dgm:pt>
    <dgm:pt modelId="{50A1AA44-77BC-4A0D-96E1-167FFA7D91E8}" type="sibTrans" cxnId="{9B8B7128-834C-493E-84D9-4B4CAFCC4A47}">
      <dgm:prSet/>
      <dgm:spPr/>
      <dgm:t>
        <a:bodyPr/>
        <a:lstStyle/>
        <a:p>
          <a:endParaRPr lang="zh-TW" altLang="en-US"/>
        </a:p>
      </dgm:t>
    </dgm:pt>
    <dgm:pt modelId="{0B1BB2F5-EFB7-42E9-9936-344B1F068FF7}">
      <dgm:prSet/>
      <dgm:spPr/>
      <dgm:t>
        <a:bodyPr/>
        <a:lstStyle/>
        <a:p>
          <a:pPr algn="ctr"/>
          <a:r>
            <a:rPr lang="en-US" altLang="zh-TW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&lt;2&gt; </a:t>
          </a:r>
          <a:r>
            <a:rPr lang="zh-TW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臺</a:t>
          </a:r>
          <a:r>
            <a:rPr 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南市</a:t>
          </a:r>
          <a:r>
            <a:rPr lang="zh-TW" altLang="en-US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    </a:t>
          </a:r>
          <a:r>
            <a:rPr 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教育局適性輔導</a:t>
          </a:r>
          <a:r>
            <a:rPr lang="zh-TW" altLang="en-US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工作</a:t>
          </a:r>
          <a:r>
            <a:rPr 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規劃</a:t>
          </a:r>
          <a:r>
            <a:rPr lang="zh-TW" altLang="en-US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及期程</a:t>
          </a:r>
          <a:endParaRPr lang="zh-TW" b="1" dirty="0">
            <a:solidFill>
              <a:srgbClr val="7030A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B204086-7BD8-45CE-9D77-17FB9A8F6C5B}" type="parTrans" cxnId="{ACE343C5-B30A-4605-A662-62E40514B3C1}">
      <dgm:prSet/>
      <dgm:spPr/>
      <dgm:t>
        <a:bodyPr/>
        <a:lstStyle/>
        <a:p>
          <a:endParaRPr lang="zh-TW" altLang="en-US"/>
        </a:p>
      </dgm:t>
    </dgm:pt>
    <dgm:pt modelId="{45FAD0FB-7057-4BDE-856C-96D2846FF2D9}" type="sibTrans" cxnId="{ACE343C5-B30A-4605-A662-62E40514B3C1}">
      <dgm:prSet/>
      <dgm:spPr/>
      <dgm:t>
        <a:bodyPr/>
        <a:lstStyle/>
        <a:p>
          <a:endParaRPr lang="zh-TW" altLang="en-US"/>
        </a:p>
      </dgm:t>
    </dgm:pt>
    <dgm:pt modelId="{F84123F3-24CE-42F8-B355-9CBCA8880619}">
      <dgm:prSet/>
      <dgm:spPr/>
      <dgm:t>
        <a:bodyPr/>
        <a:lstStyle/>
        <a:p>
          <a:pPr algn="ctr"/>
          <a:r>
            <a:rPr lang="en-US" altLang="zh-TW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&lt;3&gt; </a:t>
          </a:r>
          <a:r>
            <a:rPr lang="zh-TW" altLang="en-US" b="1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國中</a:t>
          </a:r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九年級學生</a:t>
          </a:r>
          <a:r>
            <a:rPr lang="zh-TW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志願選填試探後輔導</a:t>
          </a:r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作為</a:t>
          </a:r>
          <a:endParaRPr lang="zh-TW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E4C3F12-98D1-4547-9784-3214860BA175}" type="parTrans" cxnId="{857104EF-9398-4D0E-89B4-0CBD4C5FF65C}">
      <dgm:prSet/>
      <dgm:spPr/>
      <dgm:t>
        <a:bodyPr/>
        <a:lstStyle/>
        <a:p>
          <a:endParaRPr lang="zh-TW" altLang="en-US"/>
        </a:p>
      </dgm:t>
    </dgm:pt>
    <dgm:pt modelId="{C1617B12-5AFC-490A-8506-470B99E8EE8E}" type="sibTrans" cxnId="{857104EF-9398-4D0E-89B4-0CBD4C5FF65C}">
      <dgm:prSet/>
      <dgm:spPr/>
      <dgm:t>
        <a:bodyPr/>
        <a:lstStyle/>
        <a:p>
          <a:endParaRPr lang="zh-TW" altLang="en-US"/>
        </a:p>
      </dgm:t>
    </dgm:pt>
    <dgm:pt modelId="{23F90A4F-A52B-4394-9541-392361CEED21}">
      <dgm:prSet/>
      <dgm:spPr/>
      <dgm:t>
        <a:bodyPr/>
        <a:lstStyle/>
        <a:p>
          <a:pPr algn="ctr"/>
          <a:r>
            <a:rPr lang="en-US" altLang="zh-TW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&lt;4&gt; </a:t>
          </a:r>
          <a:r>
            <a:rPr lang="zh-TW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臺</a:t>
          </a:r>
          <a:r>
            <a:rPr 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南市</a:t>
          </a:r>
          <a:r>
            <a:rPr lang="zh-TW" altLang="en-US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教育局學生</a:t>
          </a:r>
          <a:r>
            <a:rPr 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輔</a:t>
          </a:r>
          <a:r>
            <a:rPr lang="zh-TW" altLang="en-US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導</a:t>
          </a:r>
          <a:r>
            <a:rPr 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諮</a:t>
          </a:r>
          <a:r>
            <a:rPr lang="zh-TW" altLang="en-US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商</a:t>
          </a:r>
          <a:r>
            <a:rPr 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中心適性輔導</a:t>
          </a:r>
        </a:p>
      </dgm:t>
    </dgm:pt>
    <dgm:pt modelId="{84E32C69-36ED-448B-8F0B-B8B7432C884C}" type="parTrans" cxnId="{0083D274-B634-4452-878B-DA43448AC52C}">
      <dgm:prSet/>
      <dgm:spPr/>
      <dgm:t>
        <a:bodyPr/>
        <a:lstStyle/>
        <a:p>
          <a:endParaRPr lang="zh-TW" altLang="en-US"/>
        </a:p>
      </dgm:t>
    </dgm:pt>
    <dgm:pt modelId="{95996A6D-2176-4A2C-8033-7F74A0A89E43}" type="sibTrans" cxnId="{0083D274-B634-4452-878B-DA43448AC52C}">
      <dgm:prSet/>
      <dgm:spPr/>
      <dgm:t>
        <a:bodyPr/>
        <a:lstStyle/>
        <a:p>
          <a:endParaRPr lang="zh-TW" altLang="en-US"/>
        </a:p>
      </dgm:t>
    </dgm:pt>
    <dgm:pt modelId="{A906F05D-DDD6-4965-BB4A-34FBD6902183}" type="pres">
      <dgm:prSet presAssocID="{2C4AC3B7-5015-4431-A2E6-C232475D9A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2A33A3E-7CA1-429F-8E73-2666A8AC675A}" type="pres">
      <dgm:prSet presAssocID="{992B473B-52D3-4A4F-9475-06E4BB65693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164B111-2BD6-4797-8C58-BBA8C2353626}" type="pres">
      <dgm:prSet presAssocID="{50A1AA44-77BC-4A0D-96E1-167FFA7D91E8}" presName="spacer" presStyleCnt="0"/>
      <dgm:spPr/>
    </dgm:pt>
    <dgm:pt modelId="{6CD66023-BAB2-443A-A166-66DCB9A7EDD9}" type="pres">
      <dgm:prSet presAssocID="{0B1BB2F5-EFB7-42E9-9936-344B1F068FF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C078842-C3DC-41AD-BB7A-85FF62DFAE0D}" type="pres">
      <dgm:prSet presAssocID="{45FAD0FB-7057-4BDE-856C-96D2846FF2D9}" presName="spacer" presStyleCnt="0"/>
      <dgm:spPr/>
    </dgm:pt>
    <dgm:pt modelId="{BB78C939-56A9-4A6A-BAC9-17D6DB78509B}" type="pres">
      <dgm:prSet presAssocID="{F84123F3-24CE-42F8-B355-9CBCA888061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29096AC-252C-4B8C-88AD-5347BB56D4DE}" type="pres">
      <dgm:prSet presAssocID="{C1617B12-5AFC-490A-8506-470B99E8EE8E}" presName="spacer" presStyleCnt="0"/>
      <dgm:spPr/>
    </dgm:pt>
    <dgm:pt modelId="{202B3337-149F-4874-B4DB-8CC2A6F7C251}" type="pres">
      <dgm:prSet presAssocID="{23F90A4F-A52B-4394-9541-392361CEED2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DCF53E5-FDFB-4851-B76A-A381D3C57BCF}" type="presOf" srcId="{992B473B-52D3-4A4F-9475-06E4BB65693F}" destId="{72A33A3E-7CA1-429F-8E73-2666A8AC675A}" srcOrd="0" destOrd="0" presId="urn:microsoft.com/office/officeart/2005/8/layout/vList2"/>
    <dgm:cxn modelId="{5BEFDA1C-666D-4A86-8517-E59F4F71C5DB}" type="presOf" srcId="{F84123F3-24CE-42F8-B355-9CBCA8880619}" destId="{BB78C939-56A9-4A6A-BAC9-17D6DB78509B}" srcOrd="0" destOrd="0" presId="urn:microsoft.com/office/officeart/2005/8/layout/vList2"/>
    <dgm:cxn modelId="{ACE343C5-B30A-4605-A662-62E40514B3C1}" srcId="{2C4AC3B7-5015-4431-A2E6-C232475D9A6F}" destId="{0B1BB2F5-EFB7-42E9-9936-344B1F068FF7}" srcOrd="1" destOrd="0" parTransId="{FB204086-7BD8-45CE-9D77-17FB9A8F6C5B}" sibTransId="{45FAD0FB-7057-4BDE-856C-96D2846FF2D9}"/>
    <dgm:cxn modelId="{9B8B7128-834C-493E-84D9-4B4CAFCC4A47}" srcId="{2C4AC3B7-5015-4431-A2E6-C232475D9A6F}" destId="{992B473B-52D3-4A4F-9475-06E4BB65693F}" srcOrd="0" destOrd="0" parTransId="{7DC85FFB-C0A3-470E-889A-FCE10FAA4506}" sibTransId="{50A1AA44-77BC-4A0D-96E1-167FFA7D91E8}"/>
    <dgm:cxn modelId="{857104EF-9398-4D0E-89B4-0CBD4C5FF65C}" srcId="{2C4AC3B7-5015-4431-A2E6-C232475D9A6F}" destId="{F84123F3-24CE-42F8-B355-9CBCA8880619}" srcOrd="2" destOrd="0" parTransId="{DE4C3F12-98D1-4547-9784-3214860BA175}" sibTransId="{C1617B12-5AFC-490A-8506-470B99E8EE8E}"/>
    <dgm:cxn modelId="{0083D274-B634-4452-878B-DA43448AC52C}" srcId="{2C4AC3B7-5015-4431-A2E6-C232475D9A6F}" destId="{23F90A4F-A52B-4394-9541-392361CEED21}" srcOrd="3" destOrd="0" parTransId="{84E32C69-36ED-448B-8F0B-B8B7432C884C}" sibTransId="{95996A6D-2176-4A2C-8033-7F74A0A89E43}"/>
    <dgm:cxn modelId="{5EABECEE-3350-4FF5-A938-3C3A9B6B7BA9}" type="presOf" srcId="{23F90A4F-A52B-4394-9541-392361CEED21}" destId="{202B3337-149F-4874-B4DB-8CC2A6F7C251}" srcOrd="0" destOrd="0" presId="urn:microsoft.com/office/officeart/2005/8/layout/vList2"/>
    <dgm:cxn modelId="{84C4B1D7-A901-46D2-996F-FEDFEC4DA535}" type="presOf" srcId="{0B1BB2F5-EFB7-42E9-9936-344B1F068FF7}" destId="{6CD66023-BAB2-443A-A166-66DCB9A7EDD9}" srcOrd="0" destOrd="0" presId="urn:microsoft.com/office/officeart/2005/8/layout/vList2"/>
    <dgm:cxn modelId="{91729C85-1F73-4FFC-AFCB-2E3C43191279}" type="presOf" srcId="{2C4AC3B7-5015-4431-A2E6-C232475D9A6F}" destId="{A906F05D-DDD6-4965-BB4A-34FBD6902183}" srcOrd="0" destOrd="0" presId="urn:microsoft.com/office/officeart/2005/8/layout/vList2"/>
    <dgm:cxn modelId="{8A406658-9FC3-43C8-9071-CDA53944EB63}" type="presParOf" srcId="{A906F05D-DDD6-4965-BB4A-34FBD6902183}" destId="{72A33A3E-7CA1-429F-8E73-2666A8AC675A}" srcOrd="0" destOrd="0" presId="urn:microsoft.com/office/officeart/2005/8/layout/vList2"/>
    <dgm:cxn modelId="{707BA314-2559-405A-84CB-C8CED24188B2}" type="presParOf" srcId="{A906F05D-DDD6-4965-BB4A-34FBD6902183}" destId="{D164B111-2BD6-4797-8C58-BBA8C2353626}" srcOrd="1" destOrd="0" presId="urn:microsoft.com/office/officeart/2005/8/layout/vList2"/>
    <dgm:cxn modelId="{B76183D3-3D67-4663-9C59-DFD8677D9113}" type="presParOf" srcId="{A906F05D-DDD6-4965-BB4A-34FBD6902183}" destId="{6CD66023-BAB2-443A-A166-66DCB9A7EDD9}" srcOrd="2" destOrd="0" presId="urn:microsoft.com/office/officeart/2005/8/layout/vList2"/>
    <dgm:cxn modelId="{08E01B49-D627-4C0C-84A8-CCECEC5D6EAB}" type="presParOf" srcId="{A906F05D-DDD6-4965-BB4A-34FBD6902183}" destId="{EC078842-C3DC-41AD-BB7A-85FF62DFAE0D}" srcOrd="3" destOrd="0" presId="urn:microsoft.com/office/officeart/2005/8/layout/vList2"/>
    <dgm:cxn modelId="{D6A724E3-D445-4341-80E4-9A927C7D8F89}" type="presParOf" srcId="{A906F05D-DDD6-4965-BB4A-34FBD6902183}" destId="{BB78C939-56A9-4A6A-BAC9-17D6DB78509B}" srcOrd="4" destOrd="0" presId="urn:microsoft.com/office/officeart/2005/8/layout/vList2"/>
    <dgm:cxn modelId="{C9286EFD-B77F-4DC5-B5EF-6456E9F54C8F}" type="presParOf" srcId="{A906F05D-DDD6-4965-BB4A-34FBD6902183}" destId="{F29096AC-252C-4B8C-88AD-5347BB56D4DE}" srcOrd="5" destOrd="0" presId="urn:microsoft.com/office/officeart/2005/8/layout/vList2"/>
    <dgm:cxn modelId="{4A03D038-22C4-4DB4-A0EF-6DE1ADA11823}" type="presParOf" srcId="{A906F05D-DDD6-4965-BB4A-34FBD6902183}" destId="{202B3337-149F-4874-B4DB-8CC2A6F7C25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ADED7EB-94B0-4652-A576-FC9C88E30C38}" type="doc">
      <dgm:prSet loTypeId="urn:microsoft.com/office/officeart/2009/3/layout/StepUpProcess" loCatId="process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zh-TW" altLang="en-US"/>
        </a:p>
      </dgm:t>
    </dgm:pt>
    <dgm:pt modelId="{DB2CBB9C-8D17-42F7-9D3F-925D477897A1}">
      <dgm:prSet phldrT="[文字]" custT="1"/>
      <dgm:spPr/>
      <dgm:t>
        <a:bodyPr/>
        <a:lstStyle/>
        <a:p>
          <a:pPr algn="l">
            <a:lnSpc>
              <a:spcPts val="4000"/>
            </a:lnSpc>
            <a:spcAft>
              <a:spcPts val="0"/>
            </a:spcAft>
          </a:pPr>
          <a:r>
            <a:rPr lang="zh-TW" altLang="en-US" sz="3600" b="1" dirty="0">
              <a:solidFill>
                <a:schemeClr val="accent3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校本特色</a:t>
          </a:r>
          <a:r>
            <a:rPr lang="en-US" altLang="zh-TW" sz="28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課程特色、師資優良、數位學習等</a:t>
          </a:r>
          <a:r>
            <a:rPr lang="en-US" altLang="zh-TW" sz="2800" b="1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2800" b="1" dirty="0">
            <a:solidFill>
              <a:schemeClr val="accent2">
                <a:lumMod val="60000"/>
                <a:lumOff val="40000"/>
              </a:schemeClr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AE52A64-9A67-4283-8365-D8CD8B5B21A8}" type="parTrans" cxnId="{71E38F64-2324-40CF-A41A-0782FD56C202}">
      <dgm:prSet/>
      <dgm:spPr/>
      <dgm:t>
        <a:bodyPr/>
        <a:lstStyle/>
        <a:p>
          <a:endParaRPr lang="zh-TW" altLang="en-US">
            <a:latin typeface="Adobe 黑体 Std R" pitchFamily="34" charset="-128"/>
            <a:ea typeface="Adobe 黑体 Std R" pitchFamily="34" charset="-128"/>
          </a:endParaRPr>
        </a:p>
      </dgm:t>
    </dgm:pt>
    <dgm:pt modelId="{B1FDEBCF-F56E-46A1-A6E8-BEAF31FE15DC}" type="sibTrans" cxnId="{71E38F64-2324-40CF-A41A-0782FD56C202}">
      <dgm:prSet/>
      <dgm:spPr/>
      <dgm:t>
        <a:bodyPr/>
        <a:lstStyle/>
        <a:p>
          <a:endParaRPr lang="zh-TW" altLang="en-US">
            <a:latin typeface="Adobe 黑体 Std R" pitchFamily="34" charset="-128"/>
            <a:ea typeface="Adobe 黑体 Std R" pitchFamily="34" charset="-128"/>
          </a:endParaRPr>
        </a:p>
      </dgm:t>
    </dgm:pt>
    <dgm:pt modelId="{81822C5E-D318-43B3-95BB-F25F01ADFE1D}">
      <dgm:prSet custT="1"/>
      <dgm:spPr/>
      <dgm:t>
        <a:bodyPr/>
        <a:lstStyle/>
        <a:p>
          <a:pPr algn="l">
            <a:lnSpc>
              <a:spcPts val="4000"/>
            </a:lnSpc>
            <a:spcAft>
              <a:spcPts val="0"/>
            </a:spcAft>
          </a:pPr>
          <a:r>
            <a:rPr lang="zh-TW" altLang="en-US" sz="36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環境因素</a:t>
          </a:r>
          <a:r>
            <a:rPr lang="en-US" altLang="zh-TW" sz="2800" b="1" dirty="0">
              <a:solidFill>
                <a:schemeClr val="tx2">
                  <a:lumMod val="40000"/>
                  <a:lumOff val="6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2800" b="1" dirty="0">
              <a:solidFill>
                <a:schemeClr val="tx2">
                  <a:lumMod val="40000"/>
                  <a:lumOff val="6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交通便利、親生肯定、口碑聲望等</a:t>
          </a:r>
          <a:r>
            <a:rPr lang="en-US" altLang="zh-TW" sz="2800" b="1" dirty="0">
              <a:solidFill>
                <a:schemeClr val="tx2">
                  <a:lumMod val="40000"/>
                  <a:lumOff val="6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gm:t>
    </dgm:pt>
    <dgm:pt modelId="{032F9FA1-8139-4C8F-9266-3F9D64B4A550}" type="parTrans" cxnId="{7FAB22CB-395F-46B8-8727-5DE0E0E0DCC8}">
      <dgm:prSet/>
      <dgm:spPr/>
      <dgm:t>
        <a:bodyPr/>
        <a:lstStyle/>
        <a:p>
          <a:endParaRPr lang="zh-TW" altLang="en-US">
            <a:latin typeface="Adobe 黑体 Std R" pitchFamily="34" charset="-128"/>
            <a:ea typeface="Adobe 黑体 Std R" pitchFamily="34" charset="-128"/>
          </a:endParaRPr>
        </a:p>
      </dgm:t>
    </dgm:pt>
    <dgm:pt modelId="{01C4D307-2669-4A82-9DAD-CBD6FE545933}" type="sibTrans" cxnId="{7FAB22CB-395F-46B8-8727-5DE0E0E0DCC8}">
      <dgm:prSet/>
      <dgm:spPr/>
      <dgm:t>
        <a:bodyPr/>
        <a:lstStyle/>
        <a:p>
          <a:endParaRPr lang="zh-TW" altLang="en-US">
            <a:latin typeface="Adobe 黑体 Std R" pitchFamily="34" charset="-128"/>
            <a:ea typeface="Adobe 黑体 Std R" pitchFamily="34" charset="-128"/>
          </a:endParaRPr>
        </a:p>
      </dgm:t>
    </dgm:pt>
    <dgm:pt modelId="{BE5BD243-86BF-43AA-82E6-0306A460C592}">
      <dgm:prSet custT="1"/>
      <dgm:spPr/>
      <dgm:t>
        <a:bodyPr/>
        <a:lstStyle/>
        <a:p>
          <a:pPr algn="l">
            <a:lnSpc>
              <a:spcPts val="4000"/>
            </a:lnSpc>
            <a:spcAft>
              <a:spcPts val="0"/>
            </a:spcAft>
          </a:pPr>
          <a:r>
            <a:rPr lang="zh-TW" altLang="en-US" sz="36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績效表現</a:t>
          </a:r>
          <a:r>
            <a:rPr lang="en-US" altLang="zh-TW" sz="36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36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en-US" altLang="zh-TW" sz="28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28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多元成效、證照能力、競賽表現等</a:t>
          </a:r>
          <a:r>
            <a:rPr lang="en-US" altLang="zh-TW" sz="28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gm:t>
    </dgm:pt>
    <dgm:pt modelId="{77AC2CC5-1FFF-4EC7-8755-911C3323A387}" type="parTrans" cxnId="{D3C7C160-0D8D-41A4-BFF7-82F43D15428F}">
      <dgm:prSet/>
      <dgm:spPr/>
      <dgm:t>
        <a:bodyPr/>
        <a:lstStyle/>
        <a:p>
          <a:endParaRPr lang="zh-TW" altLang="en-US"/>
        </a:p>
      </dgm:t>
    </dgm:pt>
    <dgm:pt modelId="{7484FE7E-B6C4-48CB-8542-E575C164FFA2}" type="sibTrans" cxnId="{D3C7C160-0D8D-41A4-BFF7-82F43D15428F}">
      <dgm:prSet/>
      <dgm:spPr/>
      <dgm:t>
        <a:bodyPr/>
        <a:lstStyle/>
        <a:p>
          <a:endParaRPr lang="zh-TW" altLang="en-US"/>
        </a:p>
      </dgm:t>
    </dgm:pt>
    <dgm:pt modelId="{EB814A9B-7D61-40A4-8A4F-6A7E5DD0619E}" type="pres">
      <dgm:prSet presAssocID="{4ADED7EB-94B0-4652-A576-FC9C88E30C3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TW" altLang="en-US"/>
        </a:p>
      </dgm:t>
    </dgm:pt>
    <dgm:pt modelId="{FD6E54DB-CBCE-4E5F-9CD1-8BDC1334D7C2}" type="pres">
      <dgm:prSet presAssocID="{DB2CBB9C-8D17-42F7-9D3F-925D477897A1}" presName="composite" presStyleCnt="0"/>
      <dgm:spPr/>
    </dgm:pt>
    <dgm:pt modelId="{7004D839-17B5-4A48-A489-589329E545D9}" type="pres">
      <dgm:prSet presAssocID="{DB2CBB9C-8D17-42F7-9D3F-925D477897A1}" presName="LShape" presStyleLbl="alignNode1" presStyleIdx="0" presStyleCnt="5"/>
      <dgm:spPr/>
    </dgm:pt>
    <dgm:pt modelId="{96CF2E57-C84E-4D84-B214-2AD5196582AF}" type="pres">
      <dgm:prSet presAssocID="{DB2CBB9C-8D17-42F7-9D3F-925D477897A1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F370F9E-925F-486B-883C-3315B759C1AB}" type="pres">
      <dgm:prSet presAssocID="{DB2CBB9C-8D17-42F7-9D3F-925D477897A1}" presName="Triangle" presStyleLbl="alignNode1" presStyleIdx="1" presStyleCnt="5"/>
      <dgm:spPr/>
    </dgm:pt>
    <dgm:pt modelId="{5EAF4917-E830-475F-890B-78528352D534}" type="pres">
      <dgm:prSet presAssocID="{B1FDEBCF-F56E-46A1-A6E8-BEAF31FE15DC}" presName="sibTrans" presStyleCnt="0"/>
      <dgm:spPr/>
    </dgm:pt>
    <dgm:pt modelId="{2904C670-E434-44E1-A666-4E286EAFF29E}" type="pres">
      <dgm:prSet presAssocID="{B1FDEBCF-F56E-46A1-A6E8-BEAF31FE15DC}" presName="space" presStyleCnt="0"/>
      <dgm:spPr/>
    </dgm:pt>
    <dgm:pt modelId="{0A44FECB-7C26-4B1F-B286-23B86971862B}" type="pres">
      <dgm:prSet presAssocID="{81822C5E-D318-43B3-95BB-F25F01ADFE1D}" presName="composite" presStyleCnt="0"/>
      <dgm:spPr/>
    </dgm:pt>
    <dgm:pt modelId="{E0492EAD-44F3-408B-A8D5-AE4EDC03937D}" type="pres">
      <dgm:prSet presAssocID="{81822C5E-D318-43B3-95BB-F25F01ADFE1D}" presName="LShape" presStyleLbl="alignNode1" presStyleIdx="2" presStyleCnt="5"/>
      <dgm:spPr/>
    </dgm:pt>
    <dgm:pt modelId="{E25FD64F-5C2C-4C36-B653-7C45BB18817C}" type="pres">
      <dgm:prSet presAssocID="{81822C5E-D318-43B3-95BB-F25F01ADFE1D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52D2CA9-3866-4507-8993-FCD3EF0BB71A}" type="pres">
      <dgm:prSet presAssocID="{81822C5E-D318-43B3-95BB-F25F01ADFE1D}" presName="Triangle" presStyleLbl="alignNode1" presStyleIdx="3" presStyleCnt="5"/>
      <dgm:spPr/>
    </dgm:pt>
    <dgm:pt modelId="{BC0A29E0-0B21-4AA5-8905-F20AF9DE671C}" type="pres">
      <dgm:prSet presAssocID="{01C4D307-2669-4A82-9DAD-CBD6FE545933}" presName="sibTrans" presStyleCnt="0"/>
      <dgm:spPr/>
    </dgm:pt>
    <dgm:pt modelId="{69FFB6E8-D4BB-4BCF-8DA7-0204ECA49619}" type="pres">
      <dgm:prSet presAssocID="{01C4D307-2669-4A82-9DAD-CBD6FE545933}" presName="space" presStyleCnt="0"/>
      <dgm:spPr/>
    </dgm:pt>
    <dgm:pt modelId="{64919EAE-7684-404B-8677-7D6C5C44835F}" type="pres">
      <dgm:prSet presAssocID="{BE5BD243-86BF-43AA-82E6-0306A460C592}" presName="composite" presStyleCnt="0"/>
      <dgm:spPr/>
    </dgm:pt>
    <dgm:pt modelId="{298CE9F6-2814-45A9-9F5E-621CB92E3C76}" type="pres">
      <dgm:prSet presAssocID="{BE5BD243-86BF-43AA-82E6-0306A460C592}" presName="LShape" presStyleLbl="alignNode1" presStyleIdx="4" presStyleCnt="5"/>
      <dgm:spPr/>
    </dgm:pt>
    <dgm:pt modelId="{776B33CE-6091-47B8-B937-42863C72F34D}" type="pres">
      <dgm:prSet presAssocID="{BE5BD243-86BF-43AA-82E6-0306A460C592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2C9ACF1-8ACD-4FE1-80BF-26E0FAC64A59}" type="presOf" srcId="{81822C5E-D318-43B3-95BB-F25F01ADFE1D}" destId="{E25FD64F-5C2C-4C36-B653-7C45BB18817C}" srcOrd="0" destOrd="0" presId="urn:microsoft.com/office/officeart/2009/3/layout/StepUpProcess"/>
    <dgm:cxn modelId="{27B066A6-EF9F-4C4D-853F-2F0F893089AD}" type="presOf" srcId="{DB2CBB9C-8D17-42F7-9D3F-925D477897A1}" destId="{96CF2E57-C84E-4D84-B214-2AD5196582AF}" srcOrd="0" destOrd="0" presId="urn:microsoft.com/office/officeart/2009/3/layout/StepUpProcess"/>
    <dgm:cxn modelId="{7FAB22CB-395F-46B8-8727-5DE0E0E0DCC8}" srcId="{4ADED7EB-94B0-4652-A576-FC9C88E30C38}" destId="{81822C5E-D318-43B3-95BB-F25F01ADFE1D}" srcOrd="1" destOrd="0" parTransId="{032F9FA1-8139-4C8F-9266-3F9D64B4A550}" sibTransId="{01C4D307-2669-4A82-9DAD-CBD6FE545933}"/>
    <dgm:cxn modelId="{D3C7C160-0D8D-41A4-BFF7-82F43D15428F}" srcId="{4ADED7EB-94B0-4652-A576-FC9C88E30C38}" destId="{BE5BD243-86BF-43AA-82E6-0306A460C592}" srcOrd="2" destOrd="0" parTransId="{77AC2CC5-1FFF-4EC7-8755-911C3323A387}" sibTransId="{7484FE7E-B6C4-48CB-8542-E575C164FFA2}"/>
    <dgm:cxn modelId="{D72022BA-64BB-4830-9BE1-1D830EF243B4}" type="presOf" srcId="{4ADED7EB-94B0-4652-A576-FC9C88E30C38}" destId="{EB814A9B-7D61-40A4-8A4F-6A7E5DD0619E}" srcOrd="0" destOrd="0" presId="urn:microsoft.com/office/officeart/2009/3/layout/StepUpProcess"/>
    <dgm:cxn modelId="{71E38F64-2324-40CF-A41A-0782FD56C202}" srcId="{4ADED7EB-94B0-4652-A576-FC9C88E30C38}" destId="{DB2CBB9C-8D17-42F7-9D3F-925D477897A1}" srcOrd="0" destOrd="0" parTransId="{FAE52A64-9A67-4283-8365-D8CD8B5B21A8}" sibTransId="{B1FDEBCF-F56E-46A1-A6E8-BEAF31FE15DC}"/>
    <dgm:cxn modelId="{75F84C2C-5BF1-4976-89CC-27DE8656BE7A}" type="presOf" srcId="{BE5BD243-86BF-43AA-82E6-0306A460C592}" destId="{776B33CE-6091-47B8-B937-42863C72F34D}" srcOrd="0" destOrd="0" presId="urn:microsoft.com/office/officeart/2009/3/layout/StepUpProcess"/>
    <dgm:cxn modelId="{462A23B8-1120-4142-8674-C92AA73EC83F}" type="presParOf" srcId="{EB814A9B-7D61-40A4-8A4F-6A7E5DD0619E}" destId="{FD6E54DB-CBCE-4E5F-9CD1-8BDC1334D7C2}" srcOrd="0" destOrd="0" presId="urn:microsoft.com/office/officeart/2009/3/layout/StepUpProcess"/>
    <dgm:cxn modelId="{A8C00A44-2C10-4E74-9757-32E6789B0010}" type="presParOf" srcId="{FD6E54DB-CBCE-4E5F-9CD1-8BDC1334D7C2}" destId="{7004D839-17B5-4A48-A489-589329E545D9}" srcOrd="0" destOrd="0" presId="urn:microsoft.com/office/officeart/2009/3/layout/StepUpProcess"/>
    <dgm:cxn modelId="{D9A0795E-E3B9-4C60-A0D1-D086A9D36050}" type="presParOf" srcId="{FD6E54DB-CBCE-4E5F-9CD1-8BDC1334D7C2}" destId="{96CF2E57-C84E-4D84-B214-2AD5196582AF}" srcOrd="1" destOrd="0" presId="urn:microsoft.com/office/officeart/2009/3/layout/StepUpProcess"/>
    <dgm:cxn modelId="{124D6DCF-D0C0-4BE2-9B40-8997741E2D48}" type="presParOf" srcId="{FD6E54DB-CBCE-4E5F-9CD1-8BDC1334D7C2}" destId="{9F370F9E-925F-486B-883C-3315B759C1AB}" srcOrd="2" destOrd="0" presId="urn:microsoft.com/office/officeart/2009/3/layout/StepUpProcess"/>
    <dgm:cxn modelId="{14FC8001-C5C2-437D-BC68-3AC49DE0403E}" type="presParOf" srcId="{EB814A9B-7D61-40A4-8A4F-6A7E5DD0619E}" destId="{5EAF4917-E830-475F-890B-78528352D534}" srcOrd="1" destOrd="0" presId="urn:microsoft.com/office/officeart/2009/3/layout/StepUpProcess"/>
    <dgm:cxn modelId="{2C8AE0A1-1C0A-437B-845F-3689700CA6DB}" type="presParOf" srcId="{5EAF4917-E830-475F-890B-78528352D534}" destId="{2904C670-E434-44E1-A666-4E286EAFF29E}" srcOrd="0" destOrd="0" presId="urn:microsoft.com/office/officeart/2009/3/layout/StepUpProcess"/>
    <dgm:cxn modelId="{B0FFE74B-C1DE-44A4-AE6E-2919A25AAD05}" type="presParOf" srcId="{EB814A9B-7D61-40A4-8A4F-6A7E5DD0619E}" destId="{0A44FECB-7C26-4B1F-B286-23B86971862B}" srcOrd="2" destOrd="0" presId="urn:microsoft.com/office/officeart/2009/3/layout/StepUpProcess"/>
    <dgm:cxn modelId="{EC300483-7D2C-47D9-8DB3-4DBC8634D795}" type="presParOf" srcId="{0A44FECB-7C26-4B1F-B286-23B86971862B}" destId="{E0492EAD-44F3-408B-A8D5-AE4EDC03937D}" srcOrd="0" destOrd="0" presId="urn:microsoft.com/office/officeart/2009/3/layout/StepUpProcess"/>
    <dgm:cxn modelId="{B29FBD79-6F15-4249-ACE7-7FCDAF098FC8}" type="presParOf" srcId="{0A44FECB-7C26-4B1F-B286-23B86971862B}" destId="{E25FD64F-5C2C-4C36-B653-7C45BB18817C}" srcOrd="1" destOrd="0" presId="urn:microsoft.com/office/officeart/2009/3/layout/StepUpProcess"/>
    <dgm:cxn modelId="{4635BBF3-B661-4AC5-AE99-ADF24CD97B7F}" type="presParOf" srcId="{0A44FECB-7C26-4B1F-B286-23B86971862B}" destId="{D52D2CA9-3866-4507-8993-FCD3EF0BB71A}" srcOrd="2" destOrd="0" presId="urn:microsoft.com/office/officeart/2009/3/layout/StepUpProcess"/>
    <dgm:cxn modelId="{AE1349E2-DCCD-410F-8E1F-D407194E1252}" type="presParOf" srcId="{EB814A9B-7D61-40A4-8A4F-6A7E5DD0619E}" destId="{BC0A29E0-0B21-4AA5-8905-F20AF9DE671C}" srcOrd="3" destOrd="0" presId="urn:microsoft.com/office/officeart/2009/3/layout/StepUpProcess"/>
    <dgm:cxn modelId="{FA8AC53E-BD39-484C-9268-9CE65D68D70D}" type="presParOf" srcId="{BC0A29E0-0B21-4AA5-8905-F20AF9DE671C}" destId="{69FFB6E8-D4BB-4BCF-8DA7-0204ECA49619}" srcOrd="0" destOrd="0" presId="urn:microsoft.com/office/officeart/2009/3/layout/StepUpProcess"/>
    <dgm:cxn modelId="{94BFD8F4-2CCB-402D-B069-1CFD1A690BFE}" type="presParOf" srcId="{EB814A9B-7D61-40A4-8A4F-6A7E5DD0619E}" destId="{64919EAE-7684-404B-8677-7D6C5C44835F}" srcOrd="4" destOrd="0" presId="urn:microsoft.com/office/officeart/2009/3/layout/StepUpProcess"/>
    <dgm:cxn modelId="{F96EEDDC-0754-4F47-9AD7-38723F673168}" type="presParOf" srcId="{64919EAE-7684-404B-8677-7D6C5C44835F}" destId="{298CE9F6-2814-45A9-9F5E-621CB92E3C76}" srcOrd="0" destOrd="0" presId="urn:microsoft.com/office/officeart/2009/3/layout/StepUpProcess"/>
    <dgm:cxn modelId="{39E0B489-6F30-4515-8247-3EC68B2997FD}" type="presParOf" srcId="{64919EAE-7684-404B-8677-7D6C5C44835F}" destId="{776B33CE-6091-47B8-B937-42863C72F34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ADED7EB-94B0-4652-A576-FC9C88E30C38}" type="doc">
      <dgm:prSet loTypeId="urn:microsoft.com/office/officeart/2005/8/layout/process4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DB2CBB9C-8D17-42F7-9D3F-925D477897A1}">
      <dgm:prSet phldrT="[文字]" custT="1"/>
      <dgm:spPr/>
      <dgm:t>
        <a:bodyPr/>
        <a:lstStyle/>
        <a:p>
          <a:pPr algn="l"/>
          <a:r>
            <a: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繁星推薦</a:t>
          </a:r>
          <a:r>
            <a: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社區高中職優勢，生涯進路</a:t>
          </a:r>
          <a:r>
            <a: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3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AE52A64-9A67-4283-8365-D8CD8B5B21A8}" type="parTrans" cxnId="{71E38F64-2324-40CF-A41A-0782FD56C202}">
      <dgm:prSet/>
      <dgm:spPr/>
      <dgm:t>
        <a:bodyPr/>
        <a:lstStyle/>
        <a:p>
          <a:endParaRPr lang="zh-TW" altLang="en-US">
            <a:latin typeface="Adobe 黑体 Std R" pitchFamily="34" charset="-128"/>
            <a:ea typeface="Adobe 黑体 Std R" pitchFamily="34" charset="-128"/>
          </a:endParaRPr>
        </a:p>
      </dgm:t>
    </dgm:pt>
    <dgm:pt modelId="{B1FDEBCF-F56E-46A1-A6E8-BEAF31FE15DC}" type="sibTrans" cxnId="{71E38F64-2324-40CF-A41A-0782FD56C202}">
      <dgm:prSet/>
      <dgm:spPr/>
      <dgm:t>
        <a:bodyPr/>
        <a:lstStyle/>
        <a:p>
          <a:endParaRPr lang="zh-TW" altLang="en-US">
            <a:latin typeface="Adobe 黑体 Std R" pitchFamily="34" charset="-128"/>
            <a:ea typeface="Adobe 黑体 Std R" pitchFamily="34" charset="-128"/>
          </a:endParaRPr>
        </a:p>
      </dgm:t>
    </dgm:pt>
    <dgm:pt modelId="{4CA206DE-B563-4DBB-A27B-D716B482F9C2}">
      <dgm:prSet custT="1"/>
      <dgm:spPr/>
      <dgm:t>
        <a:bodyPr/>
        <a:lstStyle/>
        <a:p>
          <a:pPr algn="l"/>
          <a:r>
            <a: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普通、技術、綜合與單科型</a:t>
          </a:r>
          <a:r>
            <a: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生涯進路</a:t>
          </a:r>
          <a:r>
            <a: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gm:t>
    </dgm:pt>
    <dgm:pt modelId="{5BDEEE50-0F84-4022-8D27-EFA926A16AAE}" type="parTrans" cxnId="{209EA311-E362-4E8F-BF4C-ADAD852D747D}">
      <dgm:prSet/>
      <dgm:spPr/>
      <dgm:t>
        <a:bodyPr/>
        <a:lstStyle/>
        <a:p>
          <a:endParaRPr lang="zh-TW" altLang="en-US"/>
        </a:p>
      </dgm:t>
    </dgm:pt>
    <dgm:pt modelId="{2E9D1511-C215-498A-A7CA-747C067B7DE8}" type="sibTrans" cxnId="{209EA311-E362-4E8F-BF4C-ADAD852D747D}">
      <dgm:prSet/>
      <dgm:spPr/>
      <dgm:t>
        <a:bodyPr/>
        <a:lstStyle/>
        <a:p>
          <a:endParaRPr lang="zh-TW" altLang="en-US"/>
        </a:p>
      </dgm:t>
    </dgm:pt>
    <dgm:pt modelId="{1476138C-DD1A-4462-AFCE-5F5FE8B01B41}">
      <dgm:prSet custT="1"/>
      <dgm:spPr/>
      <dgm:t>
        <a:bodyPr/>
        <a:lstStyle/>
        <a:p>
          <a:pPr algn="l"/>
          <a:r>
            <a:rPr lang="zh-TW" altLang="en-US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大專院校申請</a:t>
          </a:r>
          <a:r>
            <a:rPr lang="en-US" altLang="zh-TW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甄選</a:t>
          </a:r>
          <a:r>
            <a:rPr lang="en-US" altLang="zh-TW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r>
            <a:rPr lang="zh-TW" altLang="en-US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入學</a:t>
          </a:r>
          <a:r>
            <a:rPr lang="en-US" altLang="zh-TW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優良表現</a:t>
          </a:r>
          <a:r>
            <a:rPr lang="en-US" altLang="zh-TW" sz="3600" b="1" i="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gm:t>
    </dgm:pt>
    <dgm:pt modelId="{26D083D8-CDFD-4C43-94D6-ACDEC55AC8E2}" type="parTrans" cxnId="{80D6EAEC-4FE6-4D20-840F-DD137F4CDD3C}">
      <dgm:prSet/>
      <dgm:spPr/>
      <dgm:t>
        <a:bodyPr/>
        <a:lstStyle/>
        <a:p>
          <a:endParaRPr lang="zh-TW" altLang="en-US"/>
        </a:p>
      </dgm:t>
    </dgm:pt>
    <dgm:pt modelId="{CBCD3718-44DE-4FA0-B688-285ED2444CDC}" type="sibTrans" cxnId="{80D6EAEC-4FE6-4D20-840F-DD137F4CDD3C}">
      <dgm:prSet/>
      <dgm:spPr/>
      <dgm:t>
        <a:bodyPr/>
        <a:lstStyle/>
        <a:p>
          <a:endParaRPr lang="zh-TW" altLang="en-US"/>
        </a:p>
      </dgm:t>
    </dgm:pt>
    <dgm:pt modelId="{13DBDE9C-C18B-4EAD-A486-ECBC920B01F9}" type="pres">
      <dgm:prSet presAssocID="{4ADED7EB-94B0-4652-A576-FC9C88E30C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0C52C4B-F2D3-42AC-B74D-4673BCD66945}" type="pres">
      <dgm:prSet presAssocID="{1476138C-DD1A-4462-AFCE-5F5FE8B01B41}" presName="boxAndChildren" presStyleCnt="0"/>
      <dgm:spPr/>
    </dgm:pt>
    <dgm:pt modelId="{69C89893-C9FB-4CC3-8C64-194528DA107F}" type="pres">
      <dgm:prSet presAssocID="{1476138C-DD1A-4462-AFCE-5F5FE8B01B41}" presName="parentTextBox" presStyleLbl="node1" presStyleIdx="0" presStyleCnt="3"/>
      <dgm:spPr/>
      <dgm:t>
        <a:bodyPr/>
        <a:lstStyle/>
        <a:p>
          <a:endParaRPr lang="zh-TW" altLang="en-US"/>
        </a:p>
      </dgm:t>
    </dgm:pt>
    <dgm:pt modelId="{826F46FB-7199-4F8E-9239-6BFB9066B825}" type="pres">
      <dgm:prSet presAssocID="{2E9D1511-C215-498A-A7CA-747C067B7DE8}" presName="sp" presStyleCnt="0"/>
      <dgm:spPr/>
    </dgm:pt>
    <dgm:pt modelId="{DDACA942-8785-4ED1-8D3A-CFE99464D771}" type="pres">
      <dgm:prSet presAssocID="{4CA206DE-B563-4DBB-A27B-D716B482F9C2}" presName="arrowAndChildren" presStyleCnt="0"/>
      <dgm:spPr/>
    </dgm:pt>
    <dgm:pt modelId="{501A2EA7-72F7-473D-8080-1C042E6E4743}" type="pres">
      <dgm:prSet presAssocID="{4CA206DE-B563-4DBB-A27B-D716B482F9C2}" presName="parentTextArrow" presStyleLbl="node1" presStyleIdx="1" presStyleCnt="3"/>
      <dgm:spPr/>
      <dgm:t>
        <a:bodyPr/>
        <a:lstStyle/>
        <a:p>
          <a:endParaRPr lang="zh-TW" altLang="en-US"/>
        </a:p>
      </dgm:t>
    </dgm:pt>
    <dgm:pt modelId="{5D31EE75-32FA-42A4-9B5B-1974BC2381C4}" type="pres">
      <dgm:prSet presAssocID="{B1FDEBCF-F56E-46A1-A6E8-BEAF31FE15DC}" presName="sp" presStyleCnt="0"/>
      <dgm:spPr/>
    </dgm:pt>
    <dgm:pt modelId="{3BD19877-0366-467C-9D66-D2FCD947CC42}" type="pres">
      <dgm:prSet presAssocID="{DB2CBB9C-8D17-42F7-9D3F-925D477897A1}" presName="arrowAndChildren" presStyleCnt="0"/>
      <dgm:spPr/>
    </dgm:pt>
    <dgm:pt modelId="{1AAA6ED5-A95C-4A71-A454-9A113E12F725}" type="pres">
      <dgm:prSet presAssocID="{DB2CBB9C-8D17-42F7-9D3F-925D477897A1}" presName="parentTextArrow" presStyleLbl="node1" presStyleIdx="2" presStyleCnt="3"/>
      <dgm:spPr/>
      <dgm:t>
        <a:bodyPr/>
        <a:lstStyle/>
        <a:p>
          <a:endParaRPr lang="zh-TW" altLang="en-US"/>
        </a:p>
      </dgm:t>
    </dgm:pt>
  </dgm:ptLst>
  <dgm:cxnLst>
    <dgm:cxn modelId="{31ED2B9A-069A-4AB4-BFE6-247369AC6F04}" type="presOf" srcId="{1476138C-DD1A-4462-AFCE-5F5FE8B01B41}" destId="{69C89893-C9FB-4CC3-8C64-194528DA107F}" srcOrd="0" destOrd="0" presId="urn:microsoft.com/office/officeart/2005/8/layout/process4"/>
    <dgm:cxn modelId="{9719C3AC-5A70-427C-A3E8-9811F4D8D28E}" type="presOf" srcId="{4ADED7EB-94B0-4652-A576-FC9C88E30C38}" destId="{13DBDE9C-C18B-4EAD-A486-ECBC920B01F9}" srcOrd="0" destOrd="0" presId="urn:microsoft.com/office/officeart/2005/8/layout/process4"/>
    <dgm:cxn modelId="{118CCE9A-F60B-499B-A464-14E6D2B4C6E1}" type="presOf" srcId="{4CA206DE-B563-4DBB-A27B-D716B482F9C2}" destId="{501A2EA7-72F7-473D-8080-1C042E6E4743}" srcOrd="0" destOrd="0" presId="urn:microsoft.com/office/officeart/2005/8/layout/process4"/>
    <dgm:cxn modelId="{71E38F64-2324-40CF-A41A-0782FD56C202}" srcId="{4ADED7EB-94B0-4652-A576-FC9C88E30C38}" destId="{DB2CBB9C-8D17-42F7-9D3F-925D477897A1}" srcOrd="0" destOrd="0" parTransId="{FAE52A64-9A67-4283-8365-D8CD8B5B21A8}" sibTransId="{B1FDEBCF-F56E-46A1-A6E8-BEAF31FE15DC}"/>
    <dgm:cxn modelId="{80D6EAEC-4FE6-4D20-840F-DD137F4CDD3C}" srcId="{4ADED7EB-94B0-4652-A576-FC9C88E30C38}" destId="{1476138C-DD1A-4462-AFCE-5F5FE8B01B41}" srcOrd="2" destOrd="0" parTransId="{26D083D8-CDFD-4C43-94D6-ACDEC55AC8E2}" sibTransId="{CBCD3718-44DE-4FA0-B688-285ED2444CDC}"/>
    <dgm:cxn modelId="{209EA311-E362-4E8F-BF4C-ADAD852D747D}" srcId="{4ADED7EB-94B0-4652-A576-FC9C88E30C38}" destId="{4CA206DE-B563-4DBB-A27B-D716B482F9C2}" srcOrd="1" destOrd="0" parTransId="{5BDEEE50-0F84-4022-8D27-EFA926A16AAE}" sibTransId="{2E9D1511-C215-498A-A7CA-747C067B7DE8}"/>
    <dgm:cxn modelId="{573896F8-9452-4F6B-993E-2964A529D231}" type="presOf" srcId="{DB2CBB9C-8D17-42F7-9D3F-925D477897A1}" destId="{1AAA6ED5-A95C-4A71-A454-9A113E12F725}" srcOrd="0" destOrd="0" presId="urn:microsoft.com/office/officeart/2005/8/layout/process4"/>
    <dgm:cxn modelId="{CDE18EFE-7C20-4677-965A-5539951B8CFF}" type="presParOf" srcId="{13DBDE9C-C18B-4EAD-A486-ECBC920B01F9}" destId="{B0C52C4B-F2D3-42AC-B74D-4673BCD66945}" srcOrd="0" destOrd="0" presId="urn:microsoft.com/office/officeart/2005/8/layout/process4"/>
    <dgm:cxn modelId="{C73BB993-F924-42BC-A1A1-4E75C104D837}" type="presParOf" srcId="{B0C52C4B-F2D3-42AC-B74D-4673BCD66945}" destId="{69C89893-C9FB-4CC3-8C64-194528DA107F}" srcOrd="0" destOrd="0" presId="urn:microsoft.com/office/officeart/2005/8/layout/process4"/>
    <dgm:cxn modelId="{6B735CBA-B264-4E1D-AAC7-DE06340B6083}" type="presParOf" srcId="{13DBDE9C-C18B-4EAD-A486-ECBC920B01F9}" destId="{826F46FB-7199-4F8E-9239-6BFB9066B825}" srcOrd="1" destOrd="0" presId="urn:microsoft.com/office/officeart/2005/8/layout/process4"/>
    <dgm:cxn modelId="{A695A8F9-5033-4901-BE87-0BC30AB2F223}" type="presParOf" srcId="{13DBDE9C-C18B-4EAD-A486-ECBC920B01F9}" destId="{DDACA942-8785-4ED1-8D3A-CFE99464D771}" srcOrd="2" destOrd="0" presId="urn:microsoft.com/office/officeart/2005/8/layout/process4"/>
    <dgm:cxn modelId="{90E6BCE5-999F-4D65-A17F-488F6FD72029}" type="presParOf" srcId="{DDACA942-8785-4ED1-8D3A-CFE99464D771}" destId="{501A2EA7-72F7-473D-8080-1C042E6E4743}" srcOrd="0" destOrd="0" presId="urn:microsoft.com/office/officeart/2005/8/layout/process4"/>
    <dgm:cxn modelId="{F683E90E-9F7E-4CC9-B04A-27FCF477F81B}" type="presParOf" srcId="{13DBDE9C-C18B-4EAD-A486-ECBC920B01F9}" destId="{5D31EE75-32FA-42A4-9B5B-1974BC2381C4}" srcOrd="3" destOrd="0" presId="urn:microsoft.com/office/officeart/2005/8/layout/process4"/>
    <dgm:cxn modelId="{9DE469C8-D9E0-4F59-AF4E-FE064657ECE5}" type="presParOf" srcId="{13DBDE9C-C18B-4EAD-A486-ECBC920B01F9}" destId="{3BD19877-0366-467C-9D66-D2FCD947CC42}" srcOrd="4" destOrd="0" presId="urn:microsoft.com/office/officeart/2005/8/layout/process4"/>
    <dgm:cxn modelId="{19AF4B3E-5D5C-4E1E-8932-05D2F675E475}" type="presParOf" srcId="{3BD19877-0366-467C-9D66-D2FCD947CC42}" destId="{1AAA6ED5-A95C-4A71-A454-9A113E12F725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75A298C-76B9-D24D-9BA1-39AD2363A854}" type="doc">
      <dgm:prSet loTypeId="urn:microsoft.com/office/officeart/2005/8/layout/list1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9160E765-13B7-6348-B87B-D3ACB2F80C9E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校長篇</a:t>
          </a:r>
        </a:p>
      </dgm:t>
    </dgm:pt>
    <dgm:pt modelId="{E78FA28B-8E98-FE4A-9891-1F8D89226720}" type="parTrans" cxnId="{B88A081F-C605-A245-82C4-D42F4B0EAF5C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3DCF066D-D984-744E-9ACD-7A273DEED5EC}" type="sibTrans" cxnId="{B88A081F-C605-A245-82C4-D42F4B0EAF5C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3EF2CF63-7FCC-C64F-BA83-65841EFA9AE0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教師篇</a:t>
          </a:r>
        </a:p>
      </dgm:t>
    </dgm:pt>
    <dgm:pt modelId="{D20B5DED-CEF3-9D43-8680-2F17B4BBA4A6}" type="parTrans" cxnId="{97940F10-BCB1-B245-BB48-EA238FED87DF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F82FD668-D59F-1B48-9ADC-445FF0B02244}" type="sibTrans" cxnId="{97940F10-BCB1-B245-BB48-EA238FED87DF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6B0B4ED0-3D02-B041-AEB5-436FDEE743CA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學生篇</a:t>
          </a:r>
        </a:p>
      </dgm:t>
    </dgm:pt>
    <dgm:pt modelId="{DD076489-35E7-0C4B-957C-414D0264A93E}" type="parTrans" cxnId="{FAA1100C-2B5A-954D-A27B-1F9DFD858377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F40E940E-E33F-E548-A9CC-3B23C0856FFF}" type="sibTrans" cxnId="{FAA1100C-2B5A-954D-A27B-1F9DFD858377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DFA62DC5-EA6C-094A-8EFE-257831068415}">
      <dgm:prSet custT="1"/>
      <dgm:spPr/>
      <dgm:t>
        <a:bodyPr/>
        <a:lstStyle/>
        <a:p>
          <a:pPr algn="ctr"/>
          <a:r>
            <a: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家長篇</a:t>
          </a:r>
        </a:p>
      </dgm:t>
    </dgm:pt>
    <dgm:pt modelId="{C183C9C1-93D4-3747-B6B5-D34AB9C96A85}" type="parTrans" cxnId="{41AECD08-5FD6-4945-AB2E-5ED5B39EA053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F149B6E4-FB5B-C645-A19C-F72CF901D854}" type="sibTrans" cxnId="{41AECD08-5FD6-4945-AB2E-5ED5B39EA053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39941B90-44F4-6F44-8513-89D06C5343C3}">
      <dgm:prSet custT="1"/>
      <dgm:spPr/>
      <dgm:t>
        <a:bodyPr/>
        <a:lstStyle/>
        <a:p>
          <a:pPr algn="ctr"/>
          <a:r>
            <a: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其他</a:t>
          </a:r>
        </a:p>
      </dgm:t>
    </dgm:pt>
    <dgm:pt modelId="{5D81AE23-D163-5649-8DAB-19BFB14F97C3}" type="parTrans" cxnId="{3FBC4F7A-3A8B-5246-A7B0-FF16A7245C36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7DF804FE-F53B-A548-A63B-D3A7C0B8C804}" type="sibTrans" cxnId="{3FBC4F7A-3A8B-5246-A7B0-FF16A7245C36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3D8ADE76-1C39-1B41-A2E6-79E9896F94D4}" type="pres">
      <dgm:prSet presAssocID="{E75A298C-76B9-D24D-9BA1-39AD2363A85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6D7BE531-7E70-4B41-91A8-3EB8245D18EF}" type="pres">
      <dgm:prSet presAssocID="{9160E765-13B7-6348-B87B-D3ACB2F80C9E}" presName="parentLin" presStyleCnt="0"/>
      <dgm:spPr/>
    </dgm:pt>
    <dgm:pt modelId="{6A781255-427D-5A49-9B66-C88E7BCB02B3}" type="pres">
      <dgm:prSet presAssocID="{9160E765-13B7-6348-B87B-D3ACB2F80C9E}" presName="parentLeftMargin" presStyleLbl="node1" presStyleIdx="0" presStyleCnt="5"/>
      <dgm:spPr/>
      <dgm:t>
        <a:bodyPr/>
        <a:lstStyle/>
        <a:p>
          <a:endParaRPr lang="zh-TW" altLang="en-US"/>
        </a:p>
      </dgm:t>
    </dgm:pt>
    <dgm:pt modelId="{3B6D3D2C-AB81-6249-9EFE-5FF6FCA35A4D}" type="pres">
      <dgm:prSet presAssocID="{9160E765-13B7-6348-B87B-D3ACB2F80C9E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83A3672-3B90-3440-9850-E9DF8C25B1F2}" type="pres">
      <dgm:prSet presAssocID="{9160E765-13B7-6348-B87B-D3ACB2F80C9E}" presName="negativeSpace" presStyleCnt="0"/>
      <dgm:spPr/>
    </dgm:pt>
    <dgm:pt modelId="{D1C1E7CF-8839-434F-9051-D3F7AFC50A54}" type="pres">
      <dgm:prSet presAssocID="{9160E765-13B7-6348-B87B-D3ACB2F80C9E}" presName="childText" presStyleLbl="conFgAcc1" presStyleIdx="0" presStyleCnt="5">
        <dgm:presLayoutVars>
          <dgm:bulletEnabled val="1"/>
        </dgm:presLayoutVars>
      </dgm:prSet>
      <dgm:spPr/>
    </dgm:pt>
    <dgm:pt modelId="{746934AE-B6A5-4D4E-B104-A2757F8484C0}" type="pres">
      <dgm:prSet presAssocID="{3DCF066D-D984-744E-9ACD-7A273DEED5EC}" presName="spaceBetweenRectangles" presStyleCnt="0"/>
      <dgm:spPr/>
    </dgm:pt>
    <dgm:pt modelId="{225A9ECA-2E0D-F846-9F5C-C335AC33362E}" type="pres">
      <dgm:prSet presAssocID="{3EF2CF63-7FCC-C64F-BA83-65841EFA9AE0}" presName="parentLin" presStyleCnt="0"/>
      <dgm:spPr/>
    </dgm:pt>
    <dgm:pt modelId="{BF7B47A9-7168-464C-A66E-F297BBDDCD2A}" type="pres">
      <dgm:prSet presAssocID="{3EF2CF63-7FCC-C64F-BA83-65841EFA9AE0}" presName="parentLeftMargin" presStyleLbl="node1" presStyleIdx="0" presStyleCnt="5"/>
      <dgm:spPr/>
      <dgm:t>
        <a:bodyPr/>
        <a:lstStyle/>
        <a:p>
          <a:endParaRPr lang="zh-TW" altLang="en-US"/>
        </a:p>
      </dgm:t>
    </dgm:pt>
    <dgm:pt modelId="{F02ABF65-E61D-6946-8E37-A964AA291DD0}" type="pres">
      <dgm:prSet presAssocID="{3EF2CF63-7FCC-C64F-BA83-65841EFA9AE0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BE5DAAC-A685-F447-A7BC-A60448C2F269}" type="pres">
      <dgm:prSet presAssocID="{3EF2CF63-7FCC-C64F-BA83-65841EFA9AE0}" presName="negativeSpace" presStyleCnt="0"/>
      <dgm:spPr/>
    </dgm:pt>
    <dgm:pt modelId="{C1733A53-6B4E-6C4C-AD6A-5B0BA04D9CE3}" type="pres">
      <dgm:prSet presAssocID="{3EF2CF63-7FCC-C64F-BA83-65841EFA9AE0}" presName="childText" presStyleLbl="conFgAcc1" presStyleIdx="1" presStyleCnt="5">
        <dgm:presLayoutVars>
          <dgm:bulletEnabled val="1"/>
        </dgm:presLayoutVars>
      </dgm:prSet>
      <dgm:spPr/>
    </dgm:pt>
    <dgm:pt modelId="{069AFB6C-D085-DB4F-B32F-4EFF2932746F}" type="pres">
      <dgm:prSet presAssocID="{F82FD668-D59F-1B48-9ADC-445FF0B02244}" presName="spaceBetweenRectangles" presStyleCnt="0"/>
      <dgm:spPr/>
    </dgm:pt>
    <dgm:pt modelId="{D7E02236-9F54-CA45-B359-7D9F33B5B1FE}" type="pres">
      <dgm:prSet presAssocID="{6B0B4ED0-3D02-B041-AEB5-436FDEE743CA}" presName="parentLin" presStyleCnt="0"/>
      <dgm:spPr/>
    </dgm:pt>
    <dgm:pt modelId="{6F353FED-A800-5441-9083-8F1F760E2CE9}" type="pres">
      <dgm:prSet presAssocID="{6B0B4ED0-3D02-B041-AEB5-436FDEE743CA}" presName="parentLeftMargin" presStyleLbl="node1" presStyleIdx="1" presStyleCnt="5"/>
      <dgm:spPr/>
      <dgm:t>
        <a:bodyPr/>
        <a:lstStyle/>
        <a:p>
          <a:endParaRPr lang="zh-TW" altLang="en-US"/>
        </a:p>
      </dgm:t>
    </dgm:pt>
    <dgm:pt modelId="{EC58614B-E75B-DB42-A9E9-5452FD25019C}" type="pres">
      <dgm:prSet presAssocID="{6B0B4ED0-3D02-B041-AEB5-436FDEE743C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3FEE98F-DB51-5B45-AC92-968085A746EA}" type="pres">
      <dgm:prSet presAssocID="{6B0B4ED0-3D02-B041-AEB5-436FDEE743CA}" presName="negativeSpace" presStyleCnt="0"/>
      <dgm:spPr/>
    </dgm:pt>
    <dgm:pt modelId="{136AEC04-ECCA-894F-87E2-6BEB13CEFB20}" type="pres">
      <dgm:prSet presAssocID="{6B0B4ED0-3D02-B041-AEB5-436FDEE743CA}" presName="childText" presStyleLbl="conFgAcc1" presStyleIdx="2" presStyleCnt="5">
        <dgm:presLayoutVars>
          <dgm:bulletEnabled val="1"/>
        </dgm:presLayoutVars>
      </dgm:prSet>
      <dgm:spPr/>
    </dgm:pt>
    <dgm:pt modelId="{B853DFC3-AAAA-9D43-912B-B214A9402491}" type="pres">
      <dgm:prSet presAssocID="{F40E940E-E33F-E548-A9CC-3B23C0856FFF}" presName="spaceBetweenRectangles" presStyleCnt="0"/>
      <dgm:spPr/>
    </dgm:pt>
    <dgm:pt modelId="{4EDCECB6-9DE7-4F4B-B081-126C1CC7CF7F}" type="pres">
      <dgm:prSet presAssocID="{DFA62DC5-EA6C-094A-8EFE-257831068415}" presName="parentLin" presStyleCnt="0"/>
      <dgm:spPr/>
    </dgm:pt>
    <dgm:pt modelId="{0FDC9BDA-1BC6-1048-BD2F-ACE30A489357}" type="pres">
      <dgm:prSet presAssocID="{DFA62DC5-EA6C-094A-8EFE-257831068415}" presName="parentLeftMargin" presStyleLbl="node1" presStyleIdx="2" presStyleCnt="5"/>
      <dgm:spPr/>
      <dgm:t>
        <a:bodyPr/>
        <a:lstStyle/>
        <a:p>
          <a:endParaRPr lang="zh-TW" altLang="en-US"/>
        </a:p>
      </dgm:t>
    </dgm:pt>
    <dgm:pt modelId="{5B0582F2-AAF0-6E42-81A7-A7A0F3098C6B}" type="pres">
      <dgm:prSet presAssocID="{DFA62DC5-EA6C-094A-8EFE-257831068415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9D9CC7C-FB8C-CB44-987C-5281F0EA8904}" type="pres">
      <dgm:prSet presAssocID="{DFA62DC5-EA6C-094A-8EFE-257831068415}" presName="negativeSpace" presStyleCnt="0"/>
      <dgm:spPr/>
    </dgm:pt>
    <dgm:pt modelId="{3F6541F8-5A63-D943-BCCA-31C1C9526739}" type="pres">
      <dgm:prSet presAssocID="{DFA62DC5-EA6C-094A-8EFE-257831068415}" presName="childText" presStyleLbl="conFgAcc1" presStyleIdx="3" presStyleCnt="5">
        <dgm:presLayoutVars>
          <dgm:bulletEnabled val="1"/>
        </dgm:presLayoutVars>
      </dgm:prSet>
      <dgm:spPr/>
    </dgm:pt>
    <dgm:pt modelId="{8EF12906-1A79-D44B-AB7F-A6CA09753F52}" type="pres">
      <dgm:prSet presAssocID="{F149B6E4-FB5B-C645-A19C-F72CF901D854}" presName="spaceBetweenRectangles" presStyleCnt="0"/>
      <dgm:spPr/>
    </dgm:pt>
    <dgm:pt modelId="{3630D616-48A3-0345-A176-C262B49622D6}" type="pres">
      <dgm:prSet presAssocID="{39941B90-44F4-6F44-8513-89D06C5343C3}" presName="parentLin" presStyleCnt="0"/>
      <dgm:spPr/>
    </dgm:pt>
    <dgm:pt modelId="{24204EB1-AE49-EB44-A26A-1B46F76031C0}" type="pres">
      <dgm:prSet presAssocID="{39941B90-44F4-6F44-8513-89D06C5343C3}" presName="parentLeftMargin" presStyleLbl="node1" presStyleIdx="3" presStyleCnt="5"/>
      <dgm:spPr/>
      <dgm:t>
        <a:bodyPr/>
        <a:lstStyle/>
        <a:p>
          <a:endParaRPr lang="zh-TW" altLang="en-US"/>
        </a:p>
      </dgm:t>
    </dgm:pt>
    <dgm:pt modelId="{7E5B8A91-4248-6A42-9E7A-0DCC42C85A63}" type="pres">
      <dgm:prSet presAssocID="{39941B90-44F4-6F44-8513-89D06C5343C3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2A02326-29C0-3B4B-A760-3B45E1913FD8}" type="pres">
      <dgm:prSet presAssocID="{39941B90-44F4-6F44-8513-89D06C5343C3}" presName="negativeSpace" presStyleCnt="0"/>
      <dgm:spPr/>
    </dgm:pt>
    <dgm:pt modelId="{16EDF7FA-4A8F-0145-AE21-B8DC7422F38F}" type="pres">
      <dgm:prSet presAssocID="{39941B90-44F4-6F44-8513-89D06C5343C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B1F4D47-EE74-4887-9E21-CC76E0F8C338}" type="presOf" srcId="{9160E765-13B7-6348-B87B-D3ACB2F80C9E}" destId="{3B6D3D2C-AB81-6249-9EFE-5FF6FCA35A4D}" srcOrd="1" destOrd="0" presId="urn:microsoft.com/office/officeart/2005/8/layout/list1"/>
    <dgm:cxn modelId="{98A03EB5-D089-4FD6-8914-929EC163336F}" type="presOf" srcId="{6B0B4ED0-3D02-B041-AEB5-436FDEE743CA}" destId="{6F353FED-A800-5441-9083-8F1F760E2CE9}" srcOrd="0" destOrd="0" presId="urn:microsoft.com/office/officeart/2005/8/layout/list1"/>
    <dgm:cxn modelId="{143FAE7C-9848-4AC8-92B3-7C3F7C7433A2}" type="presOf" srcId="{39941B90-44F4-6F44-8513-89D06C5343C3}" destId="{24204EB1-AE49-EB44-A26A-1B46F76031C0}" srcOrd="0" destOrd="0" presId="urn:microsoft.com/office/officeart/2005/8/layout/list1"/>
    <dgm:cxn modelId="{F27242C1-1459-41D5-A621-540292B4CD70}" type="presOf" srcId="{3EF2CF63-7FCC-C64F-BA83-65841EFA9AE0}" destId="{BF7B47A9-7168-464C-A66E-F297BBDDCD2A}" srcOrd="0" destOrd="0" presId="urn:microsoft.com/office/officeart/2005/8/layout/list1"/>
    <dgm:cxn modelId="{8F4EE6D6-2AA5-4672-899F-5D912D9B8407}" type="presOf" srcId="{6B0B4ED0-3D02-B041-AEB5-436FDEE743CA}" destId="{EC58614B-E75B-DB42-A9E9-5452FD25019C}" srcOrd="1" destOrd="0" presId="urn:microsoft.com/office/officeart/2005/8/layout/list1"/>
    <dgm:cxn modelId="{B88A081F-C605-A245-82C4-D42F4B0EAF5C}" srcId="{E75A298C-76B9-D24D-9BA1-39AD2363A854}" destId="{9160E765-13B7-6348-B87B-D3ACB2F80C9E}" srcOrd="0" destOrd="0" parTransId="{E78FA28B-8E98-FE4A-9891-1F8D89226720}" sibTransId="{3DCF066D-D984-744E-9ACD-7A273DEED5EC}"/>
    <dgm:cxn modelId="{C4B0A5D3-8548-496F-B346-493F27BB0468}" type="presOf" srcId="{DFA62DC5-EA6C-094A-8EFE-257831068415}" destId="{0FDC9BDA-1BC6-1048-BD2F-ACE30A489357}" srcOrd="0" destOrd="0" presId="urn:microsoft.com/office/officeart/2005/8/layout/list1"/>
    <dgm:cxn modelId="{6A952670-39F3-46E0-9677-9B18797F7848}" type="presOf" srcId="{9160E765-13B7-6348-B87B-D3ACB2F80C9E}" destId="{6A781255-427D-5A49-9B66-C88E7BCB02B3}" srcOrd="0" destOrd="0" presId="urn:microsoft.com/office/officeart/2005/8/layout/list1"/>
    <dgm:cxn modelId="{2B23ADDD-FDE4-4A9A-832F-E8D8C04767BB}" type="presOf" srcId="{39941B90-44F4-6F44-8513-89D06C5343C3}" destId="{7E5B8A91-4248-6A42-9E7A-0DCC42C85A63}" srcOrd="1" destOrd="0" presId="urn:microsoft.com/office/officeart/2005/8/layout/list1"/>
    <dgm:cxn modelId="{41AECD08-5FD6-4945-AB2E-5ED5B39EA053}" srcId="{E75A298C-76B9-D24D-9BA1-39AD2363A854}" destId="{DFA62DC5-EA6C-094A-8EFE-257831068415}" srcOrd="3" destOrd="0" parTransId="{C183C9C1-93D4-3747-B6B5-D34AB9C96A85}" sibTransId="{F149B6E4-FB5B-C645-A19C-F72CF901D854}"/>
    <dgm:cxn modelId="{2E8AA637-F04E-4A9F-AA00-EF952F2A7FB1}" type="presOf" srcId="{E75A298C-76B9-D24D-9BA1-39AD2363A854}" destId="{3D8ADE76-1C39-1B41-A2E6-79E9896F94D4}" srcOrd="0" destOrd="0" presId="urn:microsoft.com/office/officeart/2005/8/layout/list1"/>
    <dgm:cxn modelId="{9160A9D3-C1BD-49BB-8970-4B552C016320}" type="presOf" srcId="{DFA62DC5-EA6C-094A-8EFE-257831068415}" destId="{5B0582F2-AAF0-6E42-81A7-A7A0F3098C6B}" srcOrd="1" destOrd="0" presId="urn:microsoft.com/office/officeart/2005/8/layout/list1"/>
    <dgm:cxn modelId="{FAA1100C-2B5A-954D-A27B-1F9DFD858377}" srcId="{E75A298C-76B9-D24D-9BA1-39AD2363A854}" destId="{6B0B4ED0-3D02-B041-AEB5-436FDEE743CA}" srcOrd="2" destOrd="0" parTransId="{DD076489-35E7-0C4B-957C-414D0264A93E}" sibTransId="{F40E940E-E33F-E548-A9CC-3B23C0856FFF}"/>
    <dgm:cxn modelId="{97940F10-BCB1-B245-BB48-EA238FED87DF}" srcId="{E75A298C-76B9-D24D-9BA1-39AD2363A854}" destId="{3EF2CF63-7FCC-C64F-BA83-65841EFA9AE0}" srcOrd="1" destOrd="0" parTransId="{D20B5DED-CEF3-9D43-8680-2F17B4BBA4A6}" sibTransId="{F82FD668-D59F-1B48-9ADC-445FF0B02244}"/>
    <dgm:cxn modelId="{C0F7F74A-C708-4C56-A6C0-B0FACB4517EF}" type="presOf" srcId="{3EF2CF63-7FCC-C64F-BA83-65841EFA9AE0}" destId="{F02ABF65-E61D-6946-8E37-A964AA291DD0}" srcOrd="1" destOrd="0" presId="urn:microsoft.com/office/officeart/2005/8/layout/list1"/>
    <dgm:cxn modelId="{3FBC4F7A-3A8B-5246-A7B0-FF16A7245C36}" srcId="{E75A298C-76B9-D24D-9BA1-39AD2363A854}" destId="{39941B90-44F4-6F44-8513-89D06C5343C3}" srcOrd="4" destOrd="0" parTransId="{5D81AE23-D163-5649-8DAB-19BFB14F97C3}" sibTransId="{7DF804FE-F53B-A548-A63B-D3A7C0B8C804}"/>
    <dgm:cxn modelId="{68397EFA-3750-40BB-AD2E-585407059792}" type="presParOf" srcId="{3D8ADE76-1C39-1B41-A2E6-79E9896F94D4}" destId="{6D7BE531-7E70-4B41-91A8-3EB8245D18EF}" srcOrd="0" destOrd="0" presId="urn:microsoft.com/office/officeart/2005/8/layout/list1"/>
    <dgm:cxn modelId="{33BBFDE2-BC6E-4C46-86E7-E279CF85750E}" type="presParOf" srcId="{6D7BE531-7E70-4B41-91A8-3EB8245D18EF}" destId="{6A781255-427D-5A49-9B66-C88E7BCB02B3}" srcOrd="0" destOrd="0" presId="urn:microsoft.com/office/officeart/2005/8/layout/list1"/>
    <dgm:cxn modelId="{0F6160D9-B439-4CD2-9C2E-D9D9AFEE9ED7}" type="presParOf" srcId="{6D7BE531-7E70-4B41-91A8-3EB8245D18EF}" destId="{3B6D3D2C-AB81-6249-9EFE-5FF6FCA35A4D}" srcOrd="1" destOrd="0" presId="urn:microsoft.com/office/officeart/2005/8/layout/list1"/>
    <dgm:cxn modelId="{AA59ACBD-8024-4239-8BD9-663498A74616}" type="presParOf" srcId="{3D8ADE76-1C39-1B41-A2E6-79E9896F94D4}" destId="{983A3672-3B90-3440-9850-E9DF8C25B1F2}" srcOrd="1" destOrd="0" presId="urn:microsoft.com/office/officeart/2005/8/layout/list1"/>
    <dgm:cxn modelId="{13158A30-166F-4BC0-803D-94B54BC553A9}" type="presParOf" srcId="{3D8ADE76-1C39-1B41-A2E6-79E9896F94D4}" destId="{D1C1E7CF-8839-434F-9051-D3F7AFC50A54}" srcOrd="2" destOrd="0" presId="urn:microsoft.com/office/officeart/2005/8/layout/list1"/>
    <dgm:cxn modelId="{10B5BA95-BA84-493D-8CA8-E837FFCE8072}" type="presParOf" srcId="{3D8ADE76-1C39-1B41-A2E6-79E9896F94D4}" destId="{746934AE-B6A5-4D4E-B104-A2757F8484C0}" srcOrd="3" destOrd="0" presId="urn:microsoft.com/office/officeart/2005/8/layout/list1"/>
    <dgm:cxn modelId="{79CA854A-D8E3-41BF-B532-4C5829CEE928}" type="presParOf" srcId="{3D8ADE76-1C39-1B41-A2E6-79E9896F94D4}" destId="{225A9ECA-2E0D-F846-9F5C-C335AC33362E}" srcOrd="4" destOrd="0" presId="urn:microsoft.com/office/officeart/2005/8/layout/list1"/>
    <dgm:cxn modelId="{B752F439-4485-4822-ADC9-8A5AFA0E5532}" type="presParOf" srcId="{225A9ECA-2E0D-F846-9F5C-C335AC33362E}" destId="{BF7B47A9-7168-464C-A66E-F297BBDDCD2A}" srcOrd="0" destOrd="0" presId="urn:microsoft.com/office/officeart/2005/8/layout/list1"/>
    <dgm:cxn modelId="{59C73E5B-5FDC-4F53-B31B-EF672274F93B}" type="presParOf" srcId="{225A9ECA-2E0D-F846-9F5C-C335AC33362E}" destId="{F02ABF65-E61D-6946-8E37-A964AA291DD0}" srcOrd="1" destOrd="0" presId="urn:microsoft.com/office/officeart/2005/8/layout/list1"/>
    <dgm:cxn modelId="{B0E13AAE-2B53-4ABD-BE0D-4FC1BB1D8417}" type="presParOf" srcId="{3D8ADE76-1C39-1B41-A2E6-79E9896F94D4}" destId="{ABE5DAAC-A685-F447-A7BC-A60448C2F269}" srcOrd="5" destOrd="0" presId="urn:microsoft.com/office/officeart/2005/8/layout/list1"/>
    <dgm:cxn modelId="{B4BED434-F53D-46AD-9A59-58C2434B8505}" type="presParOf" srcId="{3D8ADE76-1C39-1B41-A2E6-79E9896F94D4}" destId="{C1733A53-6B4E-6C4C-AD6A-5B0BA04D9CE3}" srcOrd="6" destOrd="0" presId="urn:microsoft.com/office/officeart/2005/8/layout/list1"/>
    <dgm:cxn modelId="{81C61A0F-A6C1-4F92-95B6-A9DBFE3928C2}" type="presParOf" srcId="{3D8ADE76-1C39-1B41-A2E6-79E9896F94D4}" destId="{069AFB6C-D085-DB4F-B32F-4EFF2932746F}" srcOrd="7" destOrd="0" presId="urn:microsoft.com/office/officeart/2005/8/layout/list1"/>
    <dgm:cxn modelId="{9D6BD9A5-0A85-4226-B97A-64D694CB47E4}" type="presParOf" srcId="{3D8ADE76-1C39-1B41-A2E6-79E9896F94D4}" destId="{D7E02236-9F54-CA45-B359-7D9F33B5B1FE}" srcOrd="8" destOrd="0" presId="urn:microsoft.com/office/officeart/2005/8/layout/list1"/>
    <dgm:cxn modelId="{0E9367CB-FCFD-4D11-87DB-4D2DC4C162A9}" type="presParOf" srcId="{D7E02236-9F54-CA45-B359-7D9F33B5B1FE}" destId="{6F353FED-A800-5441-9083-8F1F760E2CE9}" srcOrd="0" destOrd="0" presId="urn:microsoft.com/office/officeart/2005/8/layout/list1"/>
    <dgm:cxn modelId="{F41172C4-3094-4C67-857F-298F07426619}" type="presParOf" srcId="{D7E02236-9F54-CA45-B359-7D9F33B5B1FE}" destId="{EC58614B-E75B-DB42-A9E9-5452FD25019C}" srcOrd="1" destOrd="0" presId="urn:microsoft.com/office/officeart/2005/8/layout/list1"/>
    <dgm:cxn modelId="{B1814448-DE64-41B8-97AD-C3DD09755C90}" type="presParOf" srcId="{3D8ADE76-1C39-1B41-A2E6-79E9896F94D4}" destId="{53FEE98F-DB51-5B45-AC92-968085A746EA}" srcOrd="9" destOrd="0" presId="urn:microsoft.com/office/officeart/2005/8/layout/list1"/>
    <dgm:cxn modelId="{0CAE0E9E-A41D-47A0-A8D3-801D2578D514}" type="presParOf" srcId="{3D8ADE76-1C39-1B41-A2E6-79E9896F94D4}" destId="{136AEC04-ECCA-894F-87E2-6BEB13CEFB20}" srcOrd="10" destOrd="0" presId="urn:microsoft.com/office/officeart/2005/8/layout/list1"/>
    <dgm:cxn modelId="{62B46C93-65C4-4EC7-BA65-992CAE130262}" type="presParOf" srcId="{3D8ADE76-1C39-1B41-A2E6-79E9896F94D4}" destId="{B853DFC3-AAAA-9D43-912B-B214A9402491}" srcOrd="11" destOrd="0" presId="urn:microsoft.com/office/officeart/2005/8/layout/list1"/>
    <dgm:cxn modelId="{5643202C-4B32-4269-A011-21E3B217A77C}" type="presParOf" srcId="{3D8ADE76-1C39-1B41-A2E6-79E9896F94D4}" destId="{4EDCECB6-9DE7-4F4B-B081-126C1CC7CF7F}" srcOrd="12" destOrd="0" presId="urn:microsoft.com/office/officeart/2005/8/layout/list1"/>
    <dgm:cxn modelId="{E9BBECA2-53F7-4576-8725-799323D63FC9}" type="presParOf" srcId="{4EDCECB6-9DE7-4F4B-B081-126C1CC7CF7F}" destId="{0FDC9BDA-1BC6-1048-BD2F-ACE30A489357}" srcOrd="0" destOrd="0" presId="urn:microsoft.com/office/officeart/2005/8/layout/list1"/>
    <dgm:cxn modelId="{CCEBA16C-DD2E-4531-8E1B-7699CEB81415}" type="presParOf" srcId="{4EDCECB6-9DE7-4F4B-B081-126C1CC7CF7F}" destId="{5B0582F2-AAF0-6E42-81A7-A7A0F3098C6B}" srcOrd="1" destOrd="0" presId="urn:microsoft.com/office/officeart/2005/8/layout/list1"/>
    <dgm:cxn modelId="{447C69D6-D4C8-4B0E-8672-E18283F3FC4D}" type="presParOf" srcId="{3D8ADE76-1C39-1B41-A2E6-79E9896F94D4}" destId="{39D9CC7C-FB8C-CB44-987C-5281F0EA8904}" srcOrd="13" destOrd="0" presId="urn:microsoft.com/office/officeart/2005/8/layout/list1"/>
    <dgm:cxn modelId="{05BA5E25-FCF5-4194-8DF0-AB18AE8411CD}" type="presParOf" srcId="{3D8ADE76-1C39-1B41-A2E6-79E9896F94D4}" destId="{3F6541F8-5A63-D943-BCCA-31C1C9526739}" srcOrd="14" destOrd="0" presId="urn:microsoft.com/office/officeart/2005/8/layout/list1"/>
    <dgm:cxn modelId="{90CAB182-1DBA-4FB1-AB9F-4C6F95F48AC0}" type="presParOf" srcId="{3D8ADE76-1C39-1B41-A2E6-79E9896F94D4}" destId="{8EF12906-1A79-D44B-AB7F-A6CA09753F52}" srcOrd="15" destOrd="0" presId="urn:microsoft.com/office/officeart/2005/8/layout/list1"/>
    <dgm:cxn modelId="{1E34FBDD-4C3C-439E-A84C-04FEF8994D83}" type="presParOf" srcId="{3D8ADE76-1C39-1B41-A2E6-79E9896F94D4}" destId="{3630D616-48A3-0345-A176-C262B49622D6}" srcOrd="16" destOrd="0" presId="urn:microsoft.com/office/officeart/2005/8/layout/list1"/>
    <dgm:cxn modelId="{696DB485-A551-4112-8027-1657204F324C}" type="presParOf" srcId="{3630D616-48A3-0345-A176-C262B49622D6}" destId="{24204EB1-AE49-EB44-A26A-1B46F76031C0}" srcOrd="0" destOrd="0" presId="urn:microsoft.com/office/officeart/2005/8/layout/list1"/>
    <dgm:cxn modelId="{85911267-CED3-4C65-98AA-FB4FE02C3B36}" type="presParOf" srcId="{3630D616-48A3-0345-A176-C262B49622D6}" destId="{7E5B8A91-4248-6A42-9E7A-0DCC42C85A63}" srcOrd="1" destOrd="0" presId="urn:microsoft.com/office/officeart/2005/8/layout/list1"/>
    <dgm:cxn modelId="{D212E825-D5DA-4E1B-A354-39B1DB0BF5ED}" type="presParOf" srcId="{3D8ADE76-1C39-1B41-A2E6-79E9896F94D4}" destId="{D2A02326-29C0-3B4B-A760-3B45E1913FD8}" srcOrd="17" destOrd="0" presId="urn:microsoft.com/office/officeart/2005/8/layout/list1"/>
    <dgm:cxn modelId="{AED41D78-26F7-4984-A152-E880800EE999}" type="presParOf" srcId="{3D8ADE76-1C39-1B41-A2E6-79E9896F94D4}" destId="{16EDF7FA-4A8F-0145-AE21-B8DC7422F38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75A298C-76B9-D24D-9BA1-39AD2363A854}" type="doc">
      <dgm:prSet loTypeId="urn:microsoft.com/office/officeart/2005/8/layout/list1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9160E765-13B7-6348-B87B-D3ACB2F80C9E}">
      <dgm:prSet phldrT="[文字]" custT="1"/>
      <dgm:spPr/>
      <dgm:t>
        <a:bodyPr/>
        <a:lstStyle/>
        <a:p>
          <a:pPr algn="ctr"/>
          <a:r>
            <a:rPr lang="zh-TW" altLang="en-US" sz="24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國中生專區</a:t>
          </a:r>
          <a:endParaRPr lang="zh-TW" altLang="en-US" sz="2400" dirty="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E78FA28B-8E98-FE4A-9891-1F8D89226720}" type="parTrans" cxnId="{B88A081F-C605-A245-82C4-D42F4B0EAF5C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3DCF066D-D984-744E-9ACD-7A273DEED5EC}" type="sibTrans" cxnId="{B88A081F-C605-A245-82C4-D42F4B0EAF5C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3EF2CF63-7FCC-C64F-BA83-65841EFA9AE0}">
      <dgm:prSet phldrT="[文字]" custT="1"/>
      <dgm:spPr/>
      <dgm:t>
        <a:bodyPr/>
        <a:lstStyle/>
        <a:p>
          <a:pPr algn="ctr"/>
          <a:r>
            <a:rPr lang="zh-TW" altLang="en-US" sz="24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高中生專區</a:t>
          </a:r>
          <a:endParaRPr lang="zh-TW" altLang="en-US" sz="2400" dirty="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D20B5DED-CEF3-9D43-8680-2F17B4BBA4A6}" type="parTrans" cxnId="{97940F10-BCB1-B245-BB48-EA238FED87DF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F82FD668-D59F-1B48-9ADC-445FF0B02244}" type="sibTrans" cxnId="{97940F10-BCB1-B245-BB48-EA238FED87DF}">
      <dgm:prSet/>
      <dgm:spPr/>
      <dgm:t>
        <a:bodyPr/>
        <a:lstStyle/>
        <a:p>
          <a:pPr algn="ctr"/>
          <a:endParaRPr lang="zh-TW" altLang="en-US" sz="240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gm:t>
    </dgm:pt>
    <dgm:pt modelId="{3D8ADE76-1C39-1B41-A2E6-79E9896F94D4}" type="pres">
      <dgm:prSet presAssocID="{E75A298C-76B9-D24D-9BA1-39AD2363A85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6D7BE531-7E70-4B41-91A8-3EB8245D18EF}" type="pres">
      <dgm:prSet presAssocID="{9160E765-13B7-6348-B87B-D3ACB2F80C9E}" presName="parentLin" presStyleCnt="0"/>
      <dgm:spPr/>
    </dgm:pt>
    <dgm:pt modelId="{6A781255-427D-5A49-9B66-C88E7BCB02B3}" type="pres">
      <dgm:prSet presAssocID="{9160E765-13B7-6348-B87B-D3ACB2F80C9E}" presName="parentLeftMargin" presStyleLbl="node1" presStyleIdx="0" presStyleCnt="2"/>
      <dgm:spPr/>
      <dgm:t>
        <a:bodyPr/>
        <a:lstStyle/>
        <a:p>
          <a:endParaRPr lang="zh-TW" altLang="en-US"/>
        </a:p>
      </dgm:t>
    </dgm:pt>
    <dgm:pt modelId="{3B6D3D2C-AB81-6249-9EFE-5FF6FCA35A4D}" type="pres">
      <dgm:prSet presAssocID="{9160E765-13B7-6348-B87B-D3ACB2F80C9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83A3672-3B90-3440-9850-E9DF8C25B1F2}" type="pres">
      <dgm:prSet presAssocID="{9160E765-13B7-6348-B87B-D3ACB2F80C9E}" presName="negativeSpace" presStyleCnt="0"/>
      <dgm:spPr/>
    </dgm:pt>
    <dgm:pt modelId="{D1C1E7CF-8839-434F-9051-D3F7AFC50A54}" type="pres">
      <dgm:prSet presAssocID="{9160E765-13B7-6348-B87B-D3ACB2F80C9E}" presName="childText" presStyleLbl="conFgAcc1" presStyleIdx="0" presStyleCnt="2">
        <dgm:presLayoutVars>
          <dgm:bulletEnabled val="1"/>
        </dgm:presLayoutVars>
      </dgm:prSet>
      <dgm:spPr/>
    </dgm:pt>
    <dgm:pt modelId="{746934AE-B6A5-4D4E-B104-A2757F8484C0}" type="pres">
      <dgm:prSet presAssocID="{3DCF066D-D984-744E-9ACD-7A273DEED5EC}" presName="spaceBetweenRectangles" presStyleCnt="0"/>
      <dgm:spPr/>
    </dgm:pt>
    <dgm:pt modelId="{225A9ECA-2E0D-F846-9F5C-C335AC33362E}" type="pres">
      <dgm:prSet presAssocID="{3EF2CF63-7FCC-C64F-BA83-65841EFA9AE0}" presName="parentLin" presStyleCnt="0"/>
      <dgm:spPr/>
    </dgm:pt>
    <dgm:pt modelId="{BF7B47A9-7168-464C-A66E-F297BBDDCD2A}" type="pres">
      <dgm:prSet presAssocID="{3EF2CF63-7FCC-C64F-BA83-65841EFA9AE0}" presName="parentLeftMargin" presStyleLbl="node1" presStyleIdx="0" presStyleCnt="2"/>
      <dgm:spPr/>
      <dgm:t>
        <a:bodyPr/>
        <a:lstStyle/>
        <a:p>
          <a:endParaRPr lang="zh-TW" altLang="en-US"/>
        </a:p>
      </dgm:t>
    </dgm:pt>
    <dgm:pt modelId="{F02ABF65-E61D-6946-8E37-A964AA291DD0}" type="pres">
      <dgm:prSet presAssocID="{3EF2CF63-7FCC-C64F-BA83-65841EFA9AE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BE5DAAC-A685-F447-A7BC-A60448C2F269}" type="pres">
      <dgm:prSet presAssocID="{3EF2CF63-7FCC-C64F-BA83-65841EFA9AE0}" presName="negativeSpace" presStyleCnt="0"/>
      <dgm:spPr/>
    </dgm:pt>
    <dgm:pt modelId="{C1733A53-6B4E-6C4C-AD6A-5B0BA04D9CE3}" type="pres">
      <dgm:prSet presAssocID="{3EF2CF63-7FCC-C64F-BA83-65841EFA9AE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4AE065B8-8BAE-41C1-AE87-97CA28DEACE8}" type="presOf" srcId="{3EF2CF63-7FCC-C64F-BA83-65841EFA9AE0}" destId="{F02ABF65-E61D-6946-8E37-A964AA291DD0}" srcOrd="1" destOrd="0" presId="urn:microsoft.com/office/officeart/2005/8/layout/list1"/>
    <dgm:cxn modelId="{7FD91FC5-9C3A-4AB0-BDCE-149D35F52B8B}" type="presOf" srcId="{E75A298C-76B9-D24D-9BA1-39AD2363A854}" destId="{3D8ADE76-1C39-1B41-A2E6-79E9896F94D4}" srcOrd="0" destOrd="0" presId="urn:microsoft.com/office/officeart/2005/8/layout/list1"/>
    <dgm:cxn modelId="{D8E0D690-B68D-4085-A73F-CDB9DF107998}" type="presOf" srcId="{9160E765-13B7-6348-B87B-D3ACB2F80C9E}" destId="{3B6D3D2C-AB81-6249-9EFE-5FF6FCA35A4D}" srcOrd="1" destOrd="0" presId="urn:microsoft.com/office/officeart/2005/8/layout/list1"/>
    <dgm:cxn modelId="{B88A081F-C605-A245-82C4-D42F4B0EAF5C}" srcId="{E75A298C-76B9-D24D-9BA1-39AD2363A854}" destId="{9160E765-13B7-6348-B87B-D3ACB2F80C9E}" srcOrd="0" destOrd="0" parTransId="{E78FA28B-8E98-FE4A-9891-1F8D89226720}" sibTransId="{3DCF066D-D984-744E-9ACD-7A273DEED5EC}"/>
    <dgm:cxn modelId="{97940F10-BCB1-B245-BB48-EA238FED87DF}" srcId="{E75A298C-76B9-D24D-9BA1-39AD2363A854}" destId="{3EF2CF63-7FCC-C64F-BA83-65841EFA9AE0}" srcOrd="1" destOrd="0" parTransId="{D20B5DED-CEF3-9D43-8680-2F17B4BBA4A6}" sibTransId="{F82FD668-D59F-1B48-9ADC-445FF0B02244}"/>
    <dgm:cxn modelId="{DB5CC306-DA0F-490E-BA6F-5BEA32A1D28C}" type="presOf" srcId="{9160E765-13B7-6348-B87B-D3ACB2F80C9E}" destId="{6A781255-427D-5A49-9B66-C88E7BCB02B3}" srcOrd="0" destOrd="0" presId="urn:microsoft.com/office/officeart/2005/8/layout/list1"/>
    <dgm:cxn modelId="{F209FB10-DA31-4B26-BA2A-E7E94960A558}" type="presOf" srcId="{3EF2CF63-7FCC-C64F-BA83-65841EFA9AE0}" destId="{BF7B47A9-7168-464C-A66E-F297BBDDCD2A}" srcOrd="0" destOrd="0" presId="urn:microsoft.com/office/officeart/2005/8/layout/list1"/>
    <dgm:cxn modelId="{E1483E30-5068-4945-A6CE-120F9DF8C1F3}" type="presParOf" srcId="{3D8ADE76-1C39-1B41-A2E6-79E9896F94D4}" destId="{6D7BE531-7E70-4B41-91A8-3EB8245D18EF}" srcOrd="0" destOrd="0" presId="urn:microsoft.com/office/officeart/2005/8/layout/list1"/>
    <dgm:cxn modelId="{4B8F4D04-69C3-47AB-AB89-F138070BAAE3}" type="presParOf" srcId="{6D7BE531-7E70-4B41-91A8-3EB8245D18EF}" destId="{6A781255-427D-5A49-9B66-C88E7BCB02B3}" srcOrd="0" destOrd="0" presId="urn:microsoft.com/office/officeart/2005/8/layout/list1"/>
    <dgm:cxn modelId="{6003A1AC-61BB-49DF-B011-B615AE71121C}" type="presParOf" srcId="{6D7BE531-7E70-4B41-91A8-3EB8245D18EF}" destId="{3B6D3D2C-AB81-6249-9EFE-5FF6FCA35A4D}" srcOrd="1" destOrd="0" presId="urn:microsoft.com/office/officeart/2005/8/layout/list1"/>
    <dgm:cxn modelId="{D9B6C26E-7480-4C83-9C38-D699C1E19EAE}" type="presParOf" srcId="{3D8ADE76-1C39-1B41-A2E6-79E9896F94D4}" destId="{983A3672-3B90-3440-9850-E9DF8C25B1F2}" srcOrd="1" destOrd="0" presId="urn:microsoft.com/office/officeart/2005/8/layout/list1"/>
    <dgm:cxn modelId="{D064B243-6690-452A-83E7-8E4BE3ED3C59}" type="presParOf" srcId="{3D8ADE76-1C39-1B41-A2E6-79E9896F94D4}" destId="{D1C1E7CF-8839-434F-9051-D3F7AFC50A54}" srcOrd="2" destOrd="0" presId="urn:microsoft.com/office/officeart/2005/8/layout/list1"/>
    <dgm:cxn modelId="{8DBA7559-F624-4AD4-A084-E2838816F5AD}" type="presParOf" srcId="{3D8ADE76-1C39-1B41-A2E6-79E9896F94D4}" destId="{746934AE-B6A5-4D4E-B104-A2757F8484C0}" srcOrd="3" destOrd="0" presId="urn:microsoft.com/office/officeart/2005/8/layout/list1"/>
    <dgm:cxn modelId="{8B095EBA-952B-4623-8143-7BB9627B7082}" type="presParOf" srcId="{3D8ADE76-1C39-1B41-A2E6-79E9896F94D4}" destId="{225A9ECA-2E0D-F846-9F5C-C335AC33362E}" srcOrd="4" destOrd="0" presId="urn:microsoft.com/office/officeart/2005/8/layout/list1"/>
    <dgm:cxn modelId="{8691C901-71B9-49B7-AEF8-65E757CC63F7}" type="presParOf" srcId="{225A9ECA-2E0D-F846-9F5C-C335AC33362E}" destId="{BF7B47A9-7168-464C-A66E-F297BBDDCD2A}" srcOrd="0" destOrd="0" presId="urn:microsoft.com/office/officeart/2005/8/layout/list1"/>
    <dgm:cxn modelId="{88854B5B-4820-4DEA-81C1-266F0517B933}" type="presParOf" srcId="{225A9ECA-2E0D-F846-9F5C-C335AC33362E}" destId="{F02ABF65-E61D-6946-8E37-A964AA291DD0}" srcOrd="1" destOrd="0" presId="urn:microsoft.com/office/officeart/2005/8/layout/list1"/>
    <dgm:cxn modelId="{EAC8CB92-B1B1-48E4-A24A-316A26EAEAC8}" type="presParOf" srcId="{3D8ADE76-1C39-1B41-A2E6-79E9896F94D4}" destId="{ABE5DAAC-A685-F447-A7BC-A60448C2F269}" srcOrd="5" destOrd="0" presId="urn:microsoft.com/office/officeart/2005/8/layout/list1"/>
    <dgm:cxn modelId="{12ED7ECF-4261-4CE2-99F1-1D31946280A2}" type="presParOf" srcId="{3D8ADE76-1C39-1B41-A2E6-79E9896F94D4}" destId="{C1733A53-6B4E-6C4C-AD6A-5B0BA04D9CE3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A0389A-BD01-47D5-BCF1-87C3715119A7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F2369D69-357E-4CBC-946A-3D7471769B33}">
      <dgm:prSet phldrT="[文字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教師研習</a:t>
          </a:r>
        </a:p>
      </dgm:t>
    </dgm:pt>
    <dgm:pt modelId="{6A37CF79-D048-4BAE-9715-B96A56AF2133}" type="parTrans" cxnId="{EF2DAA21-54CD-4A7B-BB97-92D1C651F6CB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80D916E-FA99-4B0B-B2C0-7A497089164A}" type="sibTrans" cxnId="{EF2DAA21-54CD-4A7B-BB97-92D1C651F6CB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92ABFAD4-A019-4719-9F28-A08E279D60CE}">
      <dgm:prSet phldrT="[文字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諮詢服務</a:t>
          </a:r>
        </a:p>
      </dgm:t>
    </dgm:pt>
    <dgm:pt modelId="{7CB84701-1CEF-4C5D-ABF3-9B07C1AC33DC}" type="parTrans" cxnId="{1A9F266B-766E-44DF-83D1-F64491831C2F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EAC9C57B-2130-45F8-A923-42B5624B1D8D}" type="sibTrans" cxnId="{1A9F266B-766E-44DF-83D1-F64491831C2F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BC40407D-8EE7-488A-A15C-107FE9318F1A}">
      <dgm:prSet phldrT="[文字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焦點</a:t>
          </a:r>
          <a:r>
            <a:rPr lang="zh-TW" altLang="en-US" b="1" dirty="0" smtClean="0">
              <a:latin typeface="標楷體" panose="03000509000000000000" pitchFamily="65" charset="-120"/>
              <a:ea typeface="標楷體" panose="03000509000000000000" pitchFamily="65" charset="-120"/>
            </a:rPr>
            <a:t>座談</a:t>
          </a:r>
          <a:r>
            <a:rPr lang="en-US" altLang="zh-TW" b="1" dirty="0" smtClean="0">
              <a:latin typeface="標楷體" panose="03000509000000000000" pitchFamily="65" charset="-120"/>
              <a:ea typeface="標楷體" panose="03000509000000000000" pitchFamily="65" charset="-120"/>
            </a:rPr>
            <a:t>&amp;</a:t>
          </a:r>
          <a:endParaRPr lang="en-US" altLang="zh-TW" b="1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適性輔導研習</a:t>
          </a:r>
        </a:p>
      </dgm:t>
    </dgm:pt>
    <dgm:pt modelId="{5B98B6BB-8851-4980-B27F-19C5FD43D0FA}" type="parTrans" cxnId="{6F8548EC-6BDA-48B0-BF3F-038EB9343499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CD201966-6438-43CB-B006-CCADCB89E937}" type="sibTrans" cxnId="{6F8548EC-6BDA-48B0-BF3F-038EB9343499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112B1A2-A6A4-44A9-AE89-2C60EFDC7795}">
      <dgm:prSet phldrT="[文字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個案服務</a:t>
          </a:r>
        </a:p>
      </dgm:t>
    </dgm:pt>
    <dgm:pt modelId="{2787A952-A59C-4C02-B355-B0A84C6C5484}" type="parTrans" cxnId="{A3BB46E2-2E02-454D-B6EC-BB7553769DD0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984F61A-8E06-4210-A424-D133508B5B4D}" type="sibTrans" cxnId="{A3BB46E2-2E02-454D-B6EC-BB7553769DD0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2E46F080-5E2B-4D72-B79A-7AFD96FEBC40}">
      <dgm:prSet phldrT="[文字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社區師傅</a:t>
          </a:r>
          <a:endParaRPr lang="en-US" altLang="zh-TW" b="1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職場體驗</a:t>
          </a:r>
        </a:p>
      </dgm:t>
    </dgm:pt>
    <dgm:pt modelId="{84206307-69AF-4ECB-BCC6-F767F8B8825A}" type="parTrans" cxnId="{53B8E2CD-3DE0-4DDB-A93C-77CC1E48BAE0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A519CF37-4A60-4309-AF2B-E6663C8A2E58}" type="sibTrans" cxnId="{53B8E2CD-3DE0-4DDB-A93C-77CC1E48BAE0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AF37B3C-435A-4B29-918E-495CC3E58C69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未升學未就業青少年</a:t>
          </a:r>
        </a:p>
      </dgm:t>
    </dgm:pt>
    <dgm:pt modelId="{668AC4CB-7106-43A7-8A6F-9486C1077874}" type="parTrans" cxnId="{7955350B-A040-4A61-BCDD-312AE19222A2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E6F6FF8-8CFD-42B0-9070-E0F19F634F49}" type="sibTrans" cxnId="{7955350B-A040-4A61-BCDD-312AE19222A2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7C2CBBB-B48E-42AA-BE20-0E846DCF79B5}">
      <dgm:prSet/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預防性措施</a:t>
          </a:r>
          <a:endParaRPr lang="en-US" altLang="zh-TW" b="1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9093F951-E11F-4CBB-B7A5-FA5A9B5C2006}" type="parTrans" cxnId="{1B815156-72D8-4DB7-B58B-CFC78A58C35A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F42A529-5023-41BE-A2F4-D3AEA416D90A}" type="sibTrans" cxnId="{1B815156-72D8-4DB7-B58B-CFC78A58C35A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9051F269-C87E-4F6E-9A8E-7ADBB78DEFE4}">
      <dgm:prSet/>
      <dgm:spPr/>
      <dgm:t>
        <a:bodyPr/>
        <a:lstStyle/>
        <a:p>
          <a:r>
            <a:rPr lang="zh-TW" b="1" dirty="0" smtClean="0">
              <a:latin typeface="標楷體" panose="03000509000000000000" pitchFamily="65" charset="-120"/>
              <a:ea typeface="標楷體" panose="03000509000000000000" pitchFamily="65" charset="-120"/>
            </a:rPr>
            <a:t>特殊個案</a:t>
          </a:r>
          <a:endParaRPr lang="en-US" altLang="zh-TW" b="1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b="1" dirty="0" smtClean="0">
              <a:latin typeface="標楷體" panose="03000509000000000000" pitchFamily="65" charset="-120"/>
              <a:ea typeface="標楷體" panose="03000509000000000000" pitchFamily="65" charset="-120"/>
            </a:rPr>
            <a:t>三</a:t>
          </a:r>
          <a:r>
            <a:rPr lang="zh-TW" b="1" dirty="0">
              <a:latin typeface="標楷體" panose="03000509000000000000" pitchFamily="65" charset="-120"/>
              <a:ea typeface="標楷體" panose="03000509000000000000" pitchFamily="65" charset="-120"/>
            </a:rPr>
            <a:t>級輔導</a:t>
          </a:r>
          <a:endParaRPr lang="zh-TW" altLang="en-US" b="1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B7116E3A-9F0A-4EF0-A8A7-56BE5E1CC649}" type="parTrans" cxnId="{76663249-82FC-406E-B975-38B4FB87BA30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F17C28F-E381-42BA-AB38-02356C9A6F45}" type="sibTrans" cxnId="{76663249-82FC-406E-B975-38B4FB87BA30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742BD1DF-8D9F-43A9-BE75-51085D3409E0}">
      <dgm:prSet/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動向調查</a:t>
          </a:r>
          <a:endParaRPr lang="en-US" altLang="zh-TW" b="1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追蹤關懷</a:t>
          </a:r>
        </a:p>
      </dgm:t>
    </dgm:pt>
    <dgm:pt modelId="{4CFAE804-A4DB-4E70-A583-9865DD99C589}" type="parTrans" cxnId="{2D880D9C-E197-4462-AA9B-61BAF86F59DB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80B2319-59F2-4FBF-9D78-6B48207FC32B}" type="sibTrans" cxnId="{2D880D9C-E197-4462-AA9B-61BAF86F59DB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A502024-56A1-472B-A69C-80D32F6D76A7}">
      <dgm:prSet/>
      <dgm:spPr/>
      <dgm:t>
        <a:bodyPr/>
        <a:lstStyle/>
        <a:p>
          <a:r>
            <a:rPr lang="zh-TW" altLang="en-US" b="1" dirty="0">
              <a:latin typeface="標楷體" panose="03000509000000000000" pitchFamily="65" charset="-120"/>
              <a:ea typeface="標楷體" panose="03000509000000000000" pitchFamily="65" charset="-120"/>
            </a:rPr>
            <a:t>青少年探索班</a:t>
          </a:r>
        </a:p>
      </dgm:t>
    </dgm:pt>
    <dgm:pt modelId="{434FB4A7-4C6A-4BBC-A45E-7214D7F79BFB}" type="parTrans" cxnId="{00C992A6-631C-4627-90E8-00BC2CA071DE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E50F9D19-6041-42DC-A91B-85AE2634FFE9}" type="sibTrans" cxnId="{00C992A6-631C-4627-90E8-00BC2CA071DE}">
      <dgm:prSet/>
      <dgm:spPr/>
      <dgm:t>
        <a:bodyPr/>
        <a:lstStyle/>
        <a:p>
          <a:endParaRPr lang="zh-TW" altLang="en-US" b="1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861CA600-81B1-43AB-B254-25AB606B6E11}" type="pres">
      <dgm:prSet presAssocID="{39A0389A-BD01-47D5-BCF1-87C3715119A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5C6471B-D8F9-4202-B848-96052A85509A}" type="pres">
      <dgm:prSet presAssocID="{F2369D69-357E-4CBC-946A-3D7471769B33}" presName="root" presStyleCnt="0"/>
      <dgm:spPr/>
    </dgm:pt>
    <dgm:pt modelId="{401C8464-A256-49DD-84CC-9E0375EE8412}" type="pres">
      <dgm:prSet presAssocID="{F2369D69-357E-4CBC-946A-3D7471769B33}" presName="rootComposite" presStyleCnt="0"/>
      <dgm:spPr/>
    </dgm:pt>
    <dgm:pt modelId="{A49B73C2-5A1B-4231-8E8E-53893F340361}" type="pres">
      <dgm:prSet presAssocID="{F2369D69-357E-4CBC-946A-3D7471769B33}" presName="rootText" presStyleLbl="node1" presStyleIdx="0" presStyleCnt="3"/>
      <dgm:spPr/>
      <dgm:t>
        <a:bodyPr/>
        <a:lstStyle/>
        <a:p>
          <a:endParaRPr lang="zh-TW" altLang="en-US"/>
        </a:p>
      </dgm:t>
    </dgm:pt>
    <dgm:pt modelId="{958E078F-9F01-4E9B-B380-5FD2C48388F2}" type="pres">
      <dgm:prSet presAssocID="{F2369D69-357E-4CBC-946A-3D7471769B33}" presName="rootConnector" presStyleLbl="node1" presStyleIdx="0" presStyleCnt="3"/>
      <dgm:spPr/>
      <dgm:t>
        <a:bodyPr/>
        <a:lstStyle/>
        <a:p>
          <a:endParaRPr lang="zh-TW" altLang="en-US"/>
        </a:p>
      </dgm:t>
    </dgm:pt>
    <dgm:pt modelId="{F6ABC6CC-F275-4A17-B3B9-2A53E675C73C}" type="pres">
      <dgm:prSet presAssocID="{F2369D69-357E-4CBC-946A-3D7471769B33}" presName="childShape" presStyleCnt="0"/>
      <dgm:spPr/>
    </dgm:pt>
    <dgm:pt modelId="{3E22A626-A35F-4CA2-8794-BD08FDE2EB72}" type="pres">
      <dgm:prSet presAssocID="{7CB84701-1CEF-4C5D-ABF3-9B07C1AC33DC}" presName="Name13" presStyleLbl="parChTrans1D2" presStyleIdx="0" presStyleCnt="7"/>
      <dgm:spPr/>
      <dgm:t>
        <a:bodyPr/>
        <a:lstStyle/>
        <a:p>
          <a:endParaRPr lang="zh-TW" altLang="en-US"/>
        </a:p>
      </dgm:t>
    </dgm:pt>
    <dgm:pt modelId="{8A45215E-7807-435D-9F21-FDFA76BB4B2A}" type="pres">
      <dgm:prSet presAssocID="{92ABFAD4-A019-4719-9F28-A08E279D60CE}" presName="childText" presStyleLbl="bgAcc1" presStyleIdx="0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0F60D28-2190-4A91-A151-F66E430C1DD6}" type="pres">
      <dgm:prSet presAssocID="{5B98B6BB-8851-4980-B27F-19C5FD43D0FA}" presName="Name13" presStyleLbl="parChTrans1D2" presStyleIdx="1" presStyleCnt="7"/>
      <dgm:spPr/>
      <dgm:t>
        <a:bodyPr/>
        <a:lstStyle/>
        <a:p>
          <a:endParaRPr lang="zh-TW" altLang="en-US"/>
        </a:p>
      </dgm:t>
    </dgm:pt>
    <dgm:pt modelId="{C36B119D-55A0-4EA2-A300-44D1CC477BF6}" type="pres">
      <dgm:prSet presAssocID="{BC40407D-8EE7-488A-A15C-107FE9318F1A}" presName="childText" presStyleLbl="bgAcc1" presStyleIdx="1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18966E5-5D29-445F-91E8-F78B63AE93F1}" type="pres">
      <dgm:prSet presAssocID="{5112B1A2-A6A4-44A9-AE89-2C60EFDC7795}" presName="root" presStyleCnt="0"/>
      <dgm:spPr/>
    </dgm:pt>
    <dgm:pt modelId="{BB886530-13A9-4897-B41A-382B0B6EB7A3}" type="pres">
      <dgm:prSet presAssocID="{5112B1A2-A6A4-44A9-AE89-2C60EFDC7795}" presName="rootComposite" presStyleCnt="0"/>
      <dgm:spPr/>
    </dgm:pt>
    <dgm:pt modelId="{995E5504-0A4B-4581-B9DD-41D4C9070C44}" type="pres">
      <dgm:prSet presAssocID="{5112B1A2-A6A4-44A9-AE89-2C60EFDC7795}" presName="rootText" presStyleLbl="node1" presStyleIdx="1" presStyleCnt="3"/>
      <dgm:spPr/>
      <dgm:t>
        <a:bodyPr/>
        <a:lstStyle/>
        <a:p>
          <a:endParaRPr lang="zh-TW" altLang="en-US"/>
        </a:p>
      </dgm:t>
    </dgm:pt>
    <dgm:pt modelId="{81F08389-6882-4724-8EB8-5F5B1E3B7D9B}" type="pres">
      <dgm:prSet presAssocID="{5112B1A2-A6A4-44A9-AE89-2C60EFDC7795}" presName="rootConnector" presStyleLbl="node1" presStyleIdx="1" presStyleCnt="3"/>
      <dgm:spPr/>
      <dgm:t>
        <a:bodyPr/>
        <a:lstStyle/>
        <a:p>
          <a:endParaRPr lang="zh-TW" altLang="en-US"/>
        </a:p>
      </dgm:t>
    </dgm:pt>
    <dgm:pt modelId="{BDC7FC1E-C052-498A-B34C-D3D439453248}" type="pres">
      <dgm:prSet presAssocID="{5112B1A2-A6A4-44A9-AE89-2C60EFDC7795}" presName="childShape" presStyleCnt="0"/>
      <dgm:spPr/>
    </dgm:pt>
    <dgm:pt modelId="{873A6475-1BE1-4D23-AF7F-E5AB4F321EF9}" type="pres">
      <dgm:prSet presAssocID="{B7116E3A-9F0A-4EF0-A8A7-56BE5E1CC649}" presName="Name13" presStyleLbl="parChTrans1D2" presStyleIdx="2" presStyleCnt="7"/>
      <dgm:spPr/>
      <dgm:t>
        <a:bodyPr/>
        <a:lstStyle/>
        <a:p>
          <a:endParaRPr lang="zh-TW" altLang="en-US"/>
        </a:p>
      </dgm:t>
    </dgm:pt>
    <dgm:pt modelId="{3C7C8B32-C489-478D-9A4A-4C610B11EECF}" type="pres">
      <dgm:prSet presAssocID="{9051F269-C87E-4F6E-9A8E-7ADBB78DEFE4}" presName="childText" presStyleLbl="bgAcc1" presStyleIdx="2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166ADE5-16F5-4763-86E3-FE34D0E09445}" type="pres">
      <dgm:prSet presAssocID="{84206307-69AF-4ECB-BCC6-F767F8B8825A}" presName="Name13" presStyleLbl="parChTrans1D2" presStyleIdx="3" presStyleCnt="7"/>
      <dgm:spPr/>
      <dgm:t>
        <a:bodyPr/>
        <a:lstStyle/>
        <a:p>
          <a:endParaRPr lang="zh-TW" altLang="en-US"/>
        </a:p>
      </dgm:t>
    </dgm:pt>
    <dgm:pt modelId="{DB511BFD-8A5F-4D49-AF2F-96D040E566AD}" type="pres">
      <dgm:prSet presAssocID="{2E46F080-5E2B-4D72-B79A-7AFD96FEBC40}" presName="childText" presStyleLbl="bgAcc1" presStyleIdx="3" presStyleCnt="7" custScaleY="10000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04037B1-A3E9-4D05-B350-ABED60A29387}" type="pres">
      <dgm:prSet presAssocID="{5AF37B3C-435A-4B29-918E-495CC3E58C69}" presName="root" presStyleCnt="0"/>
      <dgm:spPr/>
    </dgm:pt>
    <dgm:pt modelId="{D9494657-24CD-4C46-B0EB-B1495890D9C0}" type="pres">
      <dgm:prSet presAssocID="{5AF37B3C-435A-4B29-918E-495CC3E58C69}" presName="rootComposite" presStyleCnt="0"/>
      <dgm:spPr/>
    </dgm:pt>
    <dgm:pt modelId="{8E9C3282-E7E9-4DAD-B8D3-A4A3BF731807}" type="pres">
      <dgm:prSet presAssocID="{5AF37B3C-435A-4B29-918E-495CC3E58C69}" presName="rootText" presStyleLbl="node1" presStyleIdx="2" presStyleCnt="3"/>
      <dgm:spPr/>
      <dgm:t>
        <a:bodyPr/>
        <a:lstStyle/>
        <a:p>
          <a:endParaRPr lang="zh-TW" altLang="en-US"/>
        </a:p>
      </dgm:t>
    </dgm:pt>
    <dgm:pt modelId="{C4F8CEA8-DDB8-4B3B-8797-C206750FC2E4}" type="pres">
      <dgm:prSet presAssocID="{5AF37B3C-435A-4B29-918E-495CC3E58C69}" presName="rootConnector" presStyleLbl="node1" presStyleIdx="2" presStyleCnt="3"/>
      <dgm:spPr/>
      <dgm:t>
        <a:bodyPr/>
        <a:lstStyle/>
        <a:p>
          <a:endParaRPr lang="zh-TW" altLang="en-US"/>
        </a:p>
      </dgm:t>
    </dgm:pt>
    <dgm:pt modelId="{5E9B10C8-309E-4813-9B2A-A4FEA018EECB}" type="pres">
      <dgm:prSet presAssocID="{5AF37B3C-435A-4B29-918E-495CC3E58C69}" presName="childShape" presStyleCnt="0"/>
      <dgm:spPr/>
    </dgm:pt>
    <dgm:pt modelId="{99DBAFB0-E99F-44AE-BC35-A28F66DB8CDD}" type="pres">
      <dgm:prSet presAssocID="{4CFAE804-A4DB-4E70-A583-9865DD99C589}" presName="Name13" presStyleLbl="parChTrans1D2" presStyleIdx="4" presStyleCnt="7"/>
      <dgm:spPr/>
      <dgm:t>
        <a:bodyPr/>
        <a:lstStyle/>
        <a:p>
          <a:endParaRPr lang="zh-TW" altLang="en-US"/>
        </a:p>
      </dgm:t>
    </dgm:pt>
    <dgm:pt modelId="{13889586-E392-4E58-BA77-D7D08239BB16}" type="pres">
      <dgm:prSet presAssocID="{742BD1DF-8D9F-43A9-BE75-51085D3409E0}" presName="childText" presStyleLbl="bgAcc1" presStyleIdx="4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5C15D4E-AAAB-4493-B559-ED1A30759246}" type="pres">
      <dgm:prSet presAssocID="{9093F951-E11F-4CBB-B7A5-FA5A9B5C2006}" presName="Name13" presStyleLbl="parChTrans1D2" presStyleIdx="5" presStyleCnt="7"/>
      <dgm:spPr/>
      <dgm:t>
        <a:bodyPr/>
        <a:lstStyle/>
        <a:p>
          <a:endParaRPr lang="zh-TW" altLang="en-US"/>
        </a:p>
      </dgm:t>
    </dgm:pt>
    <dgm:pt modelId="{C6B6AB52-0D91-49F5-8276-08E1EC923EE3}" type="pres">
      <dgm:prSet presAssocID="{47C2CBBB-B48E-42AA-BE20-0E846DCF79B5}" presName="childText" presStyleLbl="bgAcc1" presStyleIdx="5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E39D19B-00E6-4C23-B9A5-CC68E5F1A472}" type="pres">
      <dgm:prSet presAssocID="{434FB4A7-4C6A-4BBC-A45E-7214D7F79BFB}" presName="Name13" presStyleLbl="parChTrans1D2" presStyleIdx="6" presStyleCnt="7"/>
      <dgm:spPr/>
      <dgm:t>
        <a:bodyPr/>
        <a:lstStyle/>
        <a:p>
          <a:endParaRPr lang="zh-TW" altLang="en-US"/>
        </a:p>
      </dgm:t>
    </dgm:pt>
    <dgm:pt modelId="{71AC84A7-4A0F-49B3-A625-C5F2E03AC3ED}" type="pres">
      <dgm:prSet presAssocID="{1A502024-56A1-472B-A69C-80D32F6D76A7}" presName="childText" presStyleLbl="bgAcc1" presStyleIdx="6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76FDA16-9728-4772-B838-645B8A4490DC}" type="presOf" srcId="{5AF37B3C-435A-4B29-918E-495CC3E58C69}" destId="{C4F8CEA8-DDB8-4B3B-8797-C206750FC2E4}" srcOrd="1" destOrd="0" presId="urn:microsoft.com/office/officeart/2005/8/layout/hierarchy3"/>
    <dgm:cxn modelId="{A177FE85-28C7-4187-9848-F9B739C6C6E1}" type="presOf" srcId="{434FB4A7-4C6A-4BBC-A45E-7214D7F79BFB}" destId="{4E39D19B-00E6-4C23-B9A5-CC68E5F1A472}" srcOrd="0" destOrd="0" presId="urn:microsoft.com/office/officeart/2005/8/layout/hierarchy3"/>
    <dgm:cxn modelId="{53B8E2CD-3DE0-4DDB-A93C-77CC1E48BAE0}" srcId="{5112B1A2-A6A4-44A9-AE89-2C60EFDC7795}" destId="{2E46F080-5E2B-4D72-B79A-7AFD96FEBC40}" srcOrd="1" destOrd="0" parTransId="{84206307-69AF-4ECB-BCC6-F767F8B8825A}" sibTransId="{A519CF37-4A60-4309-AF2B-E6663C8A2E58}"/>
    <dgm:cxn modelId="{9F7C331B-C295-46C9-9152-7CAEAB3BE954}" type="presOf" srcId="{7CB84701-1CEF-4C5D-ABF3-9B07C1AC33DC}" destId="{3E22A626-A35F-4CA2-8794-BD08FDE2EB72}" srcOrd="0" destOrd="0" presId="urn:microsoft.com/office/officeart/2005/8/layout/hierarchy3"/>
    <dgm:cxn modelId="{42761BF6-9BD5-4846-8ED6-B0F4FB7F7C44}" type="presOf" srcId="{B7116E3A-9F0A-4EF0-A8A7-56BE5E1CC649}" destId="{873A6475-1BE1-4D23-AF7F-E5AB4F321EF9}" srcOrd="0" destOrd="0" presId="urn:microsoft.com/office/officeart/2005/8/layout/hierarchy3"/>
    <dgm:cxn modelId="{76663249-82FC-406E-B975-38B4FB87BA30}" srcId="{5112B1A2-A6A4-44A9-AE89-2C60EFDC7795}" destId="{9051F269-C87E-4F6E-9A8E-7ADBB78DEFE4}" srcOrd="0" destOrd="0" parTransId="{B7116E3A-9F0A-4EF0-A8A7-56BE5E1CC649}" sibTransId="{1F17C28F-E381-42BA-AB38-02356C9A6F45}"/>
    <dgm:cxn modelId="{D3F205C5-44C6-4A5D-877C-5FB2D46BBE02}" type="presOf" srcId="{1A502024-56A1-472B-A69C-80D32F6D76A7}" destId="{71AC84A7-4A0F-49B3-A625-C5F2E03AC3ED}" srcOrd="0" destOrd="0" presId="urn:microsoft.com/office/officeart/2005/8/layout/hierarchy3"/>
    <dgm:cxn modelId="{F1B28F0B-9812-4FCB-9BD2-18878D2AC9DC}" type="presOf" srcId="{9051F269-C87E-4F6E-9A8E-7ADBB78DEFE4}" destId="{3C7C8B32-C489-478D-9A4A-4C610B11EECF}" srcOrd="0" destOrd="0" presId="urn:microsoft.com/office/officeart/2005/8/layout/hierarchy3"/>
    <dgm:cxn modelId="{1B815156-72D8-4DB7-B58B-CFC78A58C35A}" srcId="{5AF37B3C-435A-4B29-918E-495CC3E58C69}" destId="{47C2CBBB-B48E-42AA-BE20-0E846DCF79B5}" srcOrd="1" destOrd="0" parTransId="{9093F951-E11F-4CBB-B7A5-FA5A9B5C2006}" sibTransId="{6F42A529-5023-41BE-A2F4-D3AEA416D90A}"/>
    <dgm:cxn modelId="{A3BB46E2-2E02-454D-B6EC-BB7553769DD0}" srcId="{39A0389A-BD01-47D5-BCF1-87C3715119A7}" destId="{5112B1A2-A6A4-44A9-AE89-2C60EFDC7795}" srcOrd="1" destOrd="0" parTransId="{2787A952-A59C-4C02-B355-B0A84C6C5484}" sibTransId="{1984F61A-8E06-4210-A424-D133508B5B4D}"/>
    <dgm:cxn modelId="{6C1B21F9-D9FE-4CD4-8F44-7A81AD9CB3BD}" type="presOf" srcId="{92ABFAD4-A019-4719-9F28-A08E279D60CE}" destId="{8A45215E-7807-435D-9F21-FDFA76BB4B2A}" srcOrd="0" destOrd="0" presId="urn:microsoft.com/office/officeart/2005/8/layout/hierarchy3"/>
    <dgm:cxn modelId="{1149E9DA-ED95-4889-9394-355BD4CF51AD}" type="presOf" srcId="{742BD1DF-8D9F-43A9-BE75-51085D3409E0}" destId="{13889586-E392-4E58-BA77-D7D08239BB16}" srcOrd="0" destOrd="0" presId="urn:microsoft.com/office/officeart/2005/8/layout/hierarchy3"/>
    <dgm:cxn modelId="{6F8548EC-6BDA-48B0-BF3F-038EB9343499}" srcId="{F2369D69-357E-4CBC-946A-3D7471769B33}" destId="{BC40407D-8EE7-488A-A15C-107FE9318F1A}" srcOrd="1" destOrd="0" parTransId="{5B98B6BB-8851-4980-B27F-19C5FD43D0FA}" sibTransId="{CD201966-6438-43CB-B006-CCADCB89E937}"/>
    <dgm:cxn modelId="{949C68DA-1BB3-4E81-8A7D-1FD6D2079C57}" type="presOf" srcId="{9093F951-E11F-4CBB-B7A5-FA5A9B5C2006}" destId="{85C15D4E-AAAB-4493-B559-ED1A30759246}" srcOrd="0" destOrd="0" presId="urn:microsoft.com/office/officeart/2005/8/layout/hierarchy3"/>
    <dgm:cxn modelId="{D355D10B-0B12-405C-8AD8-754FB27A4CF2}" type="presOf" srcId="{5B98B6BB-8851-4980-B27F-19C5FD43D0FA}" destId="{90F60D28-2190-4A91-A151-F66E430C1DD6}" srcOrd="0" destOrd="0" presId="urn:microsoft.com/office/officeart/2005/8/layout/hierarchy3"/>
    <dgm:cxn modelId="{B03317A1-4345-4755-8041-E3D8F16D5014}" type="presOf" srcId="{5112B1A2-A6A4-44A9-AE89-2C60EFDC7795}" destId="{995E5504-0A4B-4581-B9DD-41D4C9070C44}" srcOrd="0" destOrd="0" presId="urn:microsoft.com/office/officeart/2005/8/layout/hierarchy3"/>
    <dgm:cxn modelId="{B6C35A4D-B2F5-45BF-B82D-BA06BC82F435}" type="presOf" srcId="{BC40407D-8EE7-488A-A15C-107FE9318F1A}" destId="{C36B119D-55A0-4EA2-A300-44D1CC477BF6}" srcOrd="0" destOrd="0" presId="urn:microsoft.com/office/officeart/2005/8/layout/hierarchy3"/>
    <dgm:cxn modelId="{1A9F266B-766E-44DF-83D1-F64491831C2F}" srcId="{F2369D69-357E-4CBC-946A-3D7471769B33}" destId="{92ABFAD4-A019-4719-9F28-A08E279D60CE}" srcOrd="0" destOrd="0" parTransId="{7CB84701-1CEF-4C5D-ABF3-9B07C1AC33DC}" sibTransId="{EAC9C57B-2130-45F8-A923-42B5624B1D8D}"/>
    <dgm:cxn modelId="{D1545C31-A8A9-4832-8F2D-CE14BDEE5B25}" type="presOf" srcId="{47C2CBBB-B48E-42AA-BE20-0E846DCF79B5}" destId="{C6B6AB52-0D91-49F5-8276-08E1EC923EE3}" srcOrd="0" destOrd="0" presId="urn:microsoft.com/office/officeart/2005/8/layout/hierarchy3"/>
    <dgm:cxn modelId="{EF2DAA21-54CD-4A7B-BB97-92D1C651F6CB}" srcId="{39A0389A-BD01-47D5-BCF1-87C3715119A7}" destId="{F2369D69-357E-4CBC-946A-3D7471769B33}" srcOrd="0" destOrd="0" parTransId="{6A37CF79-D048-4BAE-9715-B96A56AF2133}" sibTransId="{680D916E-FA99-4B0B-B2C0-7A497089164A}"/>
    <dgm:cxn modelId="{5EF49CD8-CB15-46CE-9212-A60F36D21E44}" type="presOf" srcId="{39A0389A-BD01-47D5-BCF1-87C3715119A7}" destId="{861CA600-81B1-43AB-B254-25AB606B6E11}" srcOrd="0" destOrd="0" presId="urn:microsoft.com/office/officeart/2005/8/layout/hierarchy3"/>
    <dgm:cxn modelId="{061174F2-FF61-4F09-AE22-02AD879B14C9}" type="presOf" srcId="{84206307-69AF-4ECB-BCC6-F767F8B8825A}" destId="{3166ADE5-16F5-4763-86E3-FE34D0E09445}" srcOrd="0" destOrd="0" presId="urn:microsoft.com/office/officeart/2005/8/layout/hierarchy3"/>
    <dgm:cxn modelId="{2D880D9C-E197-4462-AA9B-61BAF86F59DB}" srcId="{5AF37B3C-435A-4B29-918E-495CC3E58C69}" destId="{742BD1DF-8D9F-43A9-BE75-51085D3409E0}" srcOrd="0" destOrd="0" parTransId="{4CFAE804-A4DB-4E70-A583-9865DD99C589}" sibTransId="{F80B2319-59F2-4FBF-9D78-6B48207FC32B}"/>
    <dgm:cxn modelId="{452DFF47-6C32-498B-9A05-9D14402BD291}" type="presOf" srcId="{4CFAE804-A4DB-4E70-A583-9865DD99C589}" destId="{99DBAFB0-E99F-44AE-BC35-A28F66DB8CDD}" srcOrd="0" destOrd="0" presId="urn:microsoft.com/office/officeart/2005/8/layout/hierarchy3"/>
    <dgm:cxn modelId="{DB7CDE25-E9F6-4344-8BDD-0F0E8B6ECA6D}" type="presOf" srcId="{5112B1A2-A6A4-44A9-AE89-2C60EFDC7795}" destId="{81F08389-6882-4724-8EB8-5F5B1E3B7D9B}" srcOrd="1" destOrd="0" presId="urn:microsoft.com/office/officeart/2005/8/layout/hierarchy3"/>
    <dgm:cxn modelId="{C00C5FA1-8105-497B-B117-01C51D2621D1}" type="presOf" srcId="{2E46F080-5E2B-4D72-B79A-7AFD96FEBC40}" destId="{DB511BFD-8A5F-4D49-AF2F-96D040E566AD}" srcOrd="0" destOrd="0" presId="urn:microsoft.com/office/officeart/2005/8/layout/hierarchy3"/>
    <dgm:cxn modelId="{00C992A6-631C-4627-90E8-00BC2CA071DE}" srcId="{5AF37B3C-435A-4B29-918E-495CC3E58C69}" destId="{1A502024-56A1-472B-A69C-80D32F6D76A7}" srcOrd="2" destOrd="0" parTransId="{434FB4A7-4C6A-4BBC-A45E-7214D7F79BFB}" sibTransId="{E50F9D19-6041-42DC-A91B-85AE2634FFE9}"/>
    <dgm:cxn modelId="{D472BD98-2ED8-4569-A09F-C87E3A4A217A}" type="presOf" srcId="{5AF37B3C-435A-4B29-918E-495CC3E58C69}" destId="{8E9C3282-E7E9-4DAD-B8D3-A4A3BF731807}" srcOrd="0" destOrd="0" presId="urn:microsoft.com/office/officeart/2005/8/layout/hierarchy3"/>
    <dgm:cxn modelId="{DB457B8C-0184-496D-8792-5881B37BDB49}" type="presOf" srcId="{F2369D69-357E-4CBC-946A-3D7471769B33}" destId="{958E078F-9F01-4E9B-B380-5FD2C48388F2}" srcOrd="1" destOrd="0" presId="urn:microsoft.com/office/officeart/2005/8/layout/hierarchy3"/>
    <dgm:cxn modelId="{7955350B-A040-4A61-BCDD-312AE19222A2}" srcId="{39A0389A-BD01-47D5-BCF1-87C3715119A7}" destId="{5AF37B3C-435A-4B29-918E-495CC3E58C69}" srcOrd="2" destOrd="0" parTransId="{668AC4CB-7106-43A7-8A6F-9486C1077874}" sibTransId="{5E6F6FF8-8CFD-42B0-9070-E0F19F634F49}"/>
    <dgm:cxn modelId="{31192125-A549-4959-B3E7-BF53D5DCF6C7}" type="presOf" srcId="{F2369D69-357E-4CBC-946A-3D7471769B33}" destId="{A49B73C2-5A1B-4231-8E8E-53893F340361}" srcOrd="0" destOrd="0" presId="urn:microsoft.com/office/officeart/2005/8/layout/hierarchy3"/>
    <dgm:cxn modelId="{2FA7AB5C-FEEB-4B75-ACC3-35CD288121E0}" type="presParOf" srcId="{861CA600-81B1-43AB-B254-25AB606B6E11}" destId="{35C6471B-D8F9-4202-B848-96052A85509A}" srcOrd="0" destOrd="0" presId="urn:microsoft.com/office/officeart/2005/8/layout/hierarchy3"/>
    <dgm:cxn modelId="{137D5591-602E-4586-B5FA-A4C14D15ACF9}" type="presParOf" srcId="{35C6471B-D8F9-4202-B848-96052A85509A}" destId="{401C8464-A256-49DD-84CC-9E0375EE8412}" srcOrd="0" destOrd="0" presId="urn:microsoft.com/office/officeart/2005/8/layout/hierarchy3"/>
    <dgm:cxn modelId="{22F71B7E-EF66-491B-A916-A373FC3353EB}" type="presParOf" srcId="{401C8464-A256-49DD-84CC-9E0375EE8412}" destId="{A49B73C2-5A1B-4231-8E8E-53893F340361}" srcOrd="0" destOrd="0" presId="urn:microsoft.com/office/officeart/2005/8/layout/hierarchy3"/>
    <dgm:cxn modelId="{182B15B8-1C36-46EB-8BFF-951515BB4454}" type="presParOf" srcId="{401C8464-A256-49DD-84CC-9E0375EE8412}" destId="{958E078F-9F01-4E9B-B380-5FD2C48388F2}" srcOrd="1" destOrd="0" presId="urn:microsoft.com/office/officeart/2005/8/layout/hierarchy3"/>
    <dgm:cxn modelId="{61C69C37-7CFA-4ED0-98B8-63164669E8D3}" type="presParOf" srcId="{35C6471B-D8F9-4202-B848-96052A85509A}" destId="{F6ABC6CC-F275-4A17-B3B9-2A53E675C73C}" srcOrd="1" destOrd="0" presId="urn:microsoft.com/office/officeart/2005/8/layout/hierarchy3"/>
    <dgm:cxn modelId="{882FB75B-AB79-4E1D-A5CE-5EE198BCC509}" type="presParOf" srcId="{F6ABC6CC-F275-4A17-B3B9-2A53E675C73C}" destId="{3E22A626-A35F-4CA2-8794-BD08FDE2EB72}" srcOrd="0" destOrd="0" presId="urn:microsoft.com/office/officeart/2005/8/layout/hierarchy3"/>
    <dgm:cxn modelId="{4EF46E17-01B1-47C8-848F-E4DCB718B35E}" type="presParOf" srcId="{F6ABC6CC-F275-4A17-B3B9-2A53E675C73C}" destId="{8A45215E-7807-435D-9F21-FDFA76BB4B2A}" srcOrd="1" destOrd="0" presId="urn:microsoft.com/office/officeart/2005/8/layout/hierarchy3"/>
    <dgm:cxn modelId="{43A59CCC-B5E1-45FA-9D33-6F7511A100F2}" type="presParOf" srcId="{F6ABC6CC-F275-4A17-B3B9-2A53E675C73C}" destId="{90F60D28-2190-4A91-A151-F66E430C1DD6}" srcOrd="2" destOrd="0" presId="urn:microsoft.com/office/officeart/2005/8/layout/hierarchy3"/>
    <dgm:cxn modelId="{FC6D90F8-5742-4DCC-B75D-AE8CB3F68CC4}" type="presParOf" srcId="{F6ABC6CC-F275-4A17-B3B9-2A53E675C73C}" destId="{C36B119D-55A0-4EA2-A300-44D1CC477BF6}" srcOrd="3" destOrd="0" presId="urn:microsoft.com/office/officeart/2005/8/layout/hierarchy3"/>
    <dgm:cxn modelId="{C52D5B76-4187-425F-B483-C631B9F2E9C4}" type="presParOf" srcId="{861CA600-81B1-43AB-B254-25AB606B6E11}" destId="{218966E5-5D29-445F-91E8-F78B63AE93F1}" srcOrd="1" destOrd="0" presId="urn:microsoft.com/office/officeart/2005/8/layout/hierarchy3"/>
    <dgm:cxn modelId="{26CBDCB2-C913-424D-9E89-062660645835}" type="presParOf" srcId="{218966E5-5D29-445F-91E8-F78B63AE93F1}" destId="{BB886530-13A9-4897-B41A-382B0B6EB7A3}" srcOrd="0" destOrd="0" presId="urn:microsoft.com/office/officeart/2005/8/layout/hierarchy3"/>
    <dgm:cxn modelId="{98A497D0-0B7D-428F-8F8D-176BC62432E2}" type="presParOf" srcId="{BB886530-13A9-4897-B41A-382B0B6EB7A3}" destId="{995E5504-0A4B-4581-B9DD-41D4C9070C44}" srcOrd="0" destOrd="0" presId="urn:microsoft.com/office/officeart/2005/8/layout/hierarchy3"/>
    <dgm:cxn modelId="{F5B0DB6D-D209-44DC-821D-84583CDEA317}" type="presParOf" srcId="{BB886530-13A9-4897-B41A-382B0B6EB7A3}" destId="{81F08389-6882-4724-8EB8-5F5B1E3B7D9B}" srcOrd="1" destOrd="0" presId="urn:microsoft.com/office/officeart/2005/8/layout/hierarchy3"/>
    <dgm:cxn modelId="{20CF73FB-E33C-492F-8C27-FCFA1699DF22}" type="presParOf" srcId="{218966E5-5D29-445F-91E8-F78B63AE93F1}" destId="{BDC7FC1E-C052-498A-B34C-D3D439453248}" srcOrd="1" destOrd="0" presId="urn:microsoft.com/office/officeart/2005/8/layout/hierarchy3"/>
    <dgm:cxn modelId="{78474F89-D3F0-49B1-9739-6FAD2406338C}" type="presParOf" srcId="{BDC7FC1E-C052-498A-B34C-D3D439453248}" destId="{873A6475-1BE1-4D23-AF7F-E5AB4F321EF9}" srcOrd="0" destOrd="0" presId="urn:microsoft.com/office/officeart/2005/8/layout/hierarchy3"/>
    <dgm:cxn modelId="{E4D21FB8-3037-417A-93B5-BC25711093DA}" type="presParOf" srcId="{BDC7FC1E-C052-498A-B34C-D3D439453248}" destId="{3C7C8B32-C489-478D-9A4A-4C610B11EECF}" srcOrd="1" destOrd="0" presId="urn:microsoft.com/office/officeart/2005/8/layout/hierarchy3"/>
    <dgm:cxn modelId="{E91AB312-EF13-47D9-A329-00C308FA6743}" type="presParOf" srcId="{BDC7FC1E-C052-498A-B34C-D3D439453248}" destId="{3166ADE5-16F5-4763-86E3-FE34D0E09445}" srcOrd="2" destOrd="0" presId="urn:microsoft.com/office/officeart/2005/8/layout/hierarchy3"/>
    <dgm:cxn modelId="{27E5549E-3A77-4CFA-B065-75EA52062B0C}" type="presParOf" srcId="{BDC7FC1E-C052-498A-B34C-D3D439453248}" destId="{DB511BFD-8A5F-4D49-AF2F-96D040E566AD}" srcOrd="3" destOrd="0" presId="urn:microsoft.com/office/officeart/2005/8/layout/hierarchy3"/>
    <dgm:cxn modelId="{D53F5076-4156-4C6E-8D2A-DF0CF71501EA}" type="presParOf" srcId="{861CA600-81B1-43AB-B254-25AB606B6E11}" destId="{004037B1-A3E9-4D05-B350-ABED60A29387}" srcOrd="2" destOrd="0" presId="urn:microsoft.com/office/officeart/2005/8/layout/hierarchy3"/>
    <dgm:cxn modelId="{66EB390E-B77F-407C-ACB7-4DF50BA97BBF}" type="presParOf" srcId="{004037B1-A3E9-4D05-B350-ABED60A29387}" destId="{D9494657-24CD-4C46-B0EB-B1495890D9C0}" srcOrd="0" destOrd="0" presId="urn:microsoft.com/office/officeart/2005/8/layout/hierarchy3"/>
    <dgm:cxn modelId="{C7B357C3-A3EE-46D3-9B8D-341CABF1273F}" type="presParOf" srcId="{D9494657-24CD-4C46-B0EB-B1495890D9C0}" destId="{8E9C3282-E7E9-4DAD-B8D3-A4A3BF731807}" srcOrd="0" destOrd="0" presId="urn:microsoft.com/office/officeart/2005/8/layout/hierarchy3"/>
    <dgm:cxn modelId="{20EC6203-9C67-4A5E-824E-E8CF040FC769}" type="presParOf" srcId="{D9494657-24CD-4C46-B0EB-B1495890D9C0}" destId="{C4F8CEA8-DDB8-4B3B-8797-C206750FC2E4}" srcOrd="1" destOrd="0" presId="urn:microsoft.com/office/officeart/2005/8/layout/hierarchy3"/>
    <dgm:cxn modelId="{0DA593EB-707C-4097-8C37-5C22119F67B7}" type="presParOf" srcId="{004037B1-A3E9-4D05-B350-ABED60A29387}" destId="{5E9B10C8-309E-4813-9B2A-A4FEA018EECB}" srcOrd="1" destOrd="0" presId="urn:microsoft.com/office/officeart/2005/8/layout/hierarchy3"/>
    <dgm:cxn modelId="{F6BE0FB8-3FEE-459A-84D4-635836FB8500}" type="presParOf" srcId="{5E9B10C8-309E-4813-9B2A-A4FEA018EECB}" destId="{99DBAFB0-E99F-44AE-BC35-A28F66DB8CDD}" srcOrd="0" destOrd="0" presId="urn:microsoft.com/office/officeart/2005/8/layout/hierarchy3"/>
    <dgm:cxn modelId="{7C3EED85-4526-482C-B420-98E28F78B63E}" type="presParOf" srcId="{5E9B10C8-309E-4813-9B2A-A4FEA018EECB}" destId="{13889586-E392-4E58-BA77-D7D08239BB16}" srcOrd="1" destOrd="0" presId="urn:microsoft.com/office/officeart/2005/8/layout/hierarchy3"/>
    <dgm:cxn modelId="{8F376067-B64D-45FF-9459-E47DBCD6E189}" type="presParOf" srcId="{5E9B10C8-309E-4813-9B2A-A4FEA018EECB}" destId="{85C15D4E-AAAB-4493-B559-ED1A30759246}" srcOrd="2" destOrd="0" presId="urn:microsoft.com/office/officeart/2005/8/layout/hierarchy3"/>
    <dgm:cxn modelId="{456B9291-AC5A-4300-8493-AF15F84D00CA}" type="presParOf" srcId="{5E9B10C8-309E-4813-9B2A-A4FEA018EECB}" destId="{C6B6AB52-0D91-49F5-8276-08E1EC923EE3}" srcOrd="3" destOrd="0" presId="urn:microsoft.com/office/officeart/2005/8/layout/hierarchy3"/>
    <dgm:cxn modelId="{15BDE1F1-A96D-4419-A5C0-09A80C778434}" type="presParOf" srcId="{5E9B10C8-309E-4813-9B2A-A4FEA018EECB}" destId="{4E39D19B-00E6-4C23-B9A5-CC68E5F1A472}" srcOrd="4" destOrd="0" presId="urn:microsoft.com/office/officeart/2005/8/layout/hierarchy3"/>
    <dgm:cxn modelId="{FCDF3A2D-7354-4328-A999-E7CBD7D76CA9}" type="presParOf" srcId="{5E9B10C8-309E-4813-9B2A-A4FEA018EECB}" destId="{71AC84A7-4A0F-49B3-A625-C5F2E03AC3ED}" srcOrd="5" destOrd="0" presId="urn:microsoft.com/office/officeart/2005/8/layout/hierarchy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5CF6EF8-4DAF-45EF-A34C-53B61BA438E2}" type="doc">
      <dgm:prSet loTypeId="urn:microsoft.com/office/officeart/2005/8/layout/hList3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zh-TW" altLang="en-US"/>
        </a:p>
      </dgm:t>
    </dgm:pt>
    <dgm:pt modelId="{2A7B3A06-F49D-469F-B4AD-82BFD440BFB2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rPr>
            <a:t>目標</a:t>
          </a:r>
        </a:p>
      </dgm:t>
    </dgm:pt>
    <dgm:pt modelId="{406F2FE4-B841-4E1D-B372-BD002D2C59B3}" type="parTrans" cxnId="{573A9D86-8EA8-4CC9-836C-AB6F701758A1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9A439AE3-A4AB-4097-BD03-7E50FC1CEC48}" type="sibTrans" cxnId="{573A9D86-8EA8-4CC9-836C-AB6F701758A1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63C993E-4CA6-4CE1-970E-83B37689BD99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rPr>
            <a:t>對象</a:t>
          </a:r>
          <a:endParaRPr lang="en-US" altLang="zh-TW" sz="24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0DECA048-0A2F-4656-B3E7-523A87A09E13}" type="parTrans" cxnId="{A6A83A92-1D9F-4CE0-B819-CB52233F33B1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7450899D-D8EE-40B0-A7F5-38D33FB820D3}" type="sibTrans" cxnId="{A6A83A92-1D9F-4CE0-B819-CB52233F33B1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A713EF7-81D9-4886-80EF-5268022647AF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rPr>
            <a:t>措施</a:t>
          </a:r>
        </a:p>
      </dgm:t>
    </dgm:pt>
    <dgm:pt modelId="{66268C88-2852-499E-AD53-10D624FBFBEE}" type="parTrans" cxnId="{522C8126-74C5-46D1-BA62-90D62F486956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8007691-EEC3-4A55-BF5D-84F300F3F3C6}" type="sibTrans" cxnId="{522C8126-74C5-46D1-BA62-90D62F486956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21F2642-A3A5-4C26-8224-0819909F2633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協助未升學未就業青少年適性轉銜就學、就業或參加職訓，以奠定未來生涯發展基礎。</a:t>
          </a:r>
        </a:p>
      </dgm:t>
    </dgm:pt>
    <dgm:pt modelId="{2C603881-1F82-4242-A79B-7B00C6D966C7}" type="parTrans" cxnId="{441B5A6F-D4E6-4F29-866E-6A229DF8FE7D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702AE0E1-7D45-400D-A2EA-7066F8078960}" type="sibTrans" cxnId="{441B5A6F-D4E6-4F29-866E-6A229DF8FE7D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52182F9-CC8D-4122-944D-2B19518FE41F}">
      <dgm:prSet phldrT="[文字]" custT="1"/>
      <dgm:spPr/>
      <dgm:t>
        <a:bodyPr/>
        <a:lstStyle/>
        <a:p>
          <a:pPr algn="just"/>
          <a:r>
            <a:rPr lang="zh-TW" altLang="en-US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國中畢業（修業完成）後，年滿</a:t>
          </a:r>
          <a:r>
            <a:rPr lang="en-US" altLang="en-US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15</a:t>
          </a:r>
          <a:r>
            <a:rPr lang="en-US" altLang="zh-TW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-</a:t>
          </a:r>
          <a:r>
            <a:rPr lang="en-US" altLang="en-US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18</a:t>
          </a:r>
          <a:r>
            <a:rPr lang="zh-TW" altLang="en-US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歲，未曾升學、目前未就業，生涯未定向有轉銜扶助需求青少年。 </a:t>
          </a:r>
        </a:p>
      </dgm:t>
    </dgm:pt>
    <dgm:pt modelId="{6F0D8A7F-5434-4482-83DA-BC8886F1478B}" type="parTrans" cxnId="{41518C65-0EB3-41F0-9D56-20B970A4152A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3600F09-7613-4F0D-9FF7-F563C7CE9442}" type="sibTrans" cxnId="{41518C65-0EB3-41F0-9D56-20B970A4152A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338B262-2D72-41EF-9E6E-EC5B23E4F228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rPr>
            <a:t>定義</a:t>
          </a:r>
        </a:p>
      </dgm:t>
    </dgm:pt>
    <dgm:pt modelId="{97D6E743-D811-4387-B30C-AF8CD75179E4}" type="parTrans" cxnId="{1768A4BD-29A7-492B-B01B-0B71EA73FD61}">
      <dgm:prSet/>
      <dgm:spPr/>
      <dgm:t>
        <a:bodyPr/>
        <a:lstStyle/>
        <a:p>
          <a:endParaRPr lang="zh-TW" altLang="en-US"/>
        </a:p>
      </dgm:t>
    </dgm:pt>
    <dgm:pt modelId="{7DB0763E-A0A4-4C17-876D-483BD216B0F7}" type="sibTrans" cxnId="{1768A4BD-29A7-492B-B01B-0B71EA73FD61}">
      <dgm:prSet/>
      <dgm:spPr/>
      <dgm:t>
        <a:bodyPr/>
        <a:lstStyle/>
        <a:p>
          <a:endParaRPr lang="zh-TW" altLang="en-US"/>
        </a:p>
      </dgm:t>
    </dgm:pt>
    <dgm:pt modelId="{A724EDAB-768A-4FBC-80F4-205C77FB246E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雙青：國中畢業後</a:t>
          </a:r>
          <a:r>
            <a:rPr lang="zh-TW" altLang="en-US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未繼續升學亦未進入勞動市場就業</a:t>
          </a:r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之</a:t>
          </a:r>
          <a:r>
            <a: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rPr>
            <a:t>15-18</a:t>
          </a:r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歲青少年。</a:t>
          </a:r>
        </a:p>
      </dgm:t>
    </dgm:pt>
    <dgm:pt modelId="{C8BB028C-5D22-40C3-B8DF-8D162C11C97F}" type="parTrans" cxnId="{72A5C95B-EF8F-4EF4-983C-F2A6E1A36F24}">
      <dgm:prSet/>
      <dgm:spPr/>
      <dgm:t>
        <a:bodyPr/>
        <a:lstStyle/>
        <a:p>
          <a:endParaRPr lang="zh-TW" altLang="en-US"/>
        </a:p>
      </dgm:t>
    </dgm:pt>
    <dgm:pt modelId="{D1814B29-DC06-4F77-A7D0-8BBF00815CF1}" type="sibTrans" cxnId="{72A5C95B-EF8F-4EF4-983C-F2A6E1A36F24}">
      <dgm:prSet/>
      <dgm:spPr/>
      <dgm:t>
        <a:bodyPr/>
        <a:lstStyle/>
        <a:p>
          <a:endParaRPr lang="zh-TW" altLang="en-US"/>
        </a:p>
      </dgm:t>
    </dgm:pt>
    <dgm:pt modelId="{0335988D-0D68-498F-AB10-D484629E39D1}">
      <dgm:prSet custT="1"/>
      <dgm:spPr/>
      <dgm:t>
        <a:bodyPr/>
        <a:lstStyle/>
        <a:p>
          <a:pPr algn="l"/>
          <a:r>
            <a:rPr lang="zh-TW" altLang="en-US" sz="2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國中九年級學生畢業前需提早介入者。 </a:t>
          </a:r>
        </a:p>
      </dgm:t>
    </dgm:pt>
    <dgm:pt modelId="{4868F2B4-71BD-4B88-A150-05C30566A308}" type="parTrans" cxnId="{595783CF-10FA-414E-92D7-F8F54E59F788}">
      <dgm:prSet/>
      <dgm:spPr/>
      <dgm:t>
        <a:bodyPr/>
        <a:lstStyle/>
        <a:p>
          <a:endParaRPr lang="zh-TW" altLang="en-US"/>
        </a:p>
      </dgm:t>
    </dgm:pt>
    <dgm:pt modelId="{93092689-E371-455C-8975-EA92F00455D5}" type="sibTrans" cxnId="{595783CF-10FA-414E-92D7-F8F54E59F788}">
      <dgm:prSet/>
      <dgm:spPr/>
      <dgm:t>
        <a:bodyPr/>
        <a:lstStyle/>
        <a:p>
          <a:endParaRPr lang="zh-TW" altLang="en-US"/>
        </a:p>
      </dgm:t>
    </dgm:pt>
    <dgm:pt modelId="{2B3ADBB0-8F6D-4C1F-AF18-C7BD4D2FC43F}">
      <dgm:prSet custT="1"/>
      <dgm:spPr/>
      <dgm:t>
        <a:bodyPr/>
        <a:lstStyle/>
        <a:p>
          <a:pPr algn="l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中離生。</a:t>
          </a:r>
        </a:p>
      </dgm:t>
    </dgm:pt>
    <dgm:pt modelId="{76D33670-14E1-4D05-8D0E-CB8D238734AD}" type="parTrans" cxnId="{352616E8-A39C-4D3A-99D2-73FC1BBBE3CF}">
      <dgm:prSet/>
      <dgm:spPr/>
      <dgm:t>
        <a:bodyPr/>
        <a:lstStyle/>
        <a:p>
          <a:endParaRPr lang="zh-TW" altLang="en-US"/>
        </a:p>
      </dgm:t>
    </dgm:pt>
    <dgm:pt modelId="{70739938-8C87-460F-BC2B-74C8E8CAEC3A}" type="sibTrans" cxnId="{352616E8-A39C-4D3A-99D2-73FC1BBBE3CF}">
      <dgm:prSet/>
      <dgm:spPr/>
      <dgm:t>
        <a:bodyPr/>
        <a:lstStyle/>
        <a:p>
          <a:endParaRPr lang="zh-TW" altLang="en-US"/>
        </a:p>
      </dgm:t>
    </dgm:pt>
    <dgm:pt modelId="{81CED7BE-13E7-47D7-AE04-86D7004C8BE5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共同性輔導</a:t>
          </a:r>
        </a:p>
      </dgm:t>
    </dgm:pt>
    <dgm:pt modelId="{721D6246-AD2A-4BA4-8D01-5C9DFC52F7A3}" type="parTrans" cxnId="{1490A961-139B-4483-911A-14F2E8E23B2E}">
      <dgm:prSet/>
      <dgm:spPr/>
      <dgm:t>
        <a:bodyPr/>
        <a:lstStyle/>
        <a:p>
          <a:endParaRPr lang="zh-TW" altLang="en-US"/>
        </a:p>
      </dgm:t>
    </dgm:pt>
    <dgm:pt modelId="{DCF3E698-906E-4EEC-8ED7-1C12405BAE92}" type="sibTrans" cxnId="{1490A961-139B-4483-911A-14F2E8E23B2E}">
      <dgm:prSet/>
      <dgm:spPr/>
      <dgm:t>
        <a:bodyPr/>
        <a:lstStyle/>
        <a:p>
          <a:endParaRPr lang="zh-TW" altLang="en-US"/>
        </a:p>
      </dgm:t>
    </dgm:pt>
    <dgm:pt modelId="{E3B6DD21-5619-49CD-B65A-9369082F8549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可搭配措施</a:t>
          </a:r>
        </a:p>
      </dgm:t>
    </dgm:pt>
    <dgm:pt modelId="{D8249BF7-388C-4DCD-8935-3A0724A749A1}" type="parTrans" cxnId="{4B3DE110-1088-4F61-9D97-2107CFC7EEC7}">
      <dgm:prSet/>
      <dgm:spPr/>
      <dgm:t>
        <a:bodyPr/>
        <a:lstStyle/>
        <a:p>
          <a:endParaRPr lang="zh-TW" altLang="en-US"/>
        </a:p>
      </dgm:t>
    </dgm:pt>
    <dgm:pt modelId="{A6544EC8-C396-4211-B200-6BED2D25194C}" type="sibTrans" cxnId="{4B3DE110-1088-4F61-9D97-2107CFC7EEC7}">
      <dgm:prSet/>
      <dgm:spPr/>
      <dgm:t>
        <a:bodyPr/>
        <a:lstStyle/>
        <a:p>
          <a:endParaRPr lang="zh-TW" altLang="en-US"/>
        </a:p>
      </dgm:t>
    </dgm:pt>
    <dgm:pt modelId="{D45D8AC7-EA33-4FA2-8CDA-744412010532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適性轉銜</a:t>
          </a:r>
        </a:p>
      </dgm:t>
    </dgm:pt>
    <dgm:pt modelId="{E1753DED-2BF9-4252-A477-E382C8D7F1CB}" type="parTrans" cxnId="{6BF4A1A7-48A4-4715-95C8-4CB61CE3D645}">
      <dgm:prSet/>
      <dgm:spPr/>
      <dgm:t>
        <a:bodyPr/>
        <a:lstStyle/>
        <a:p>
          <a:endParaRPr lang="zh-TW" altLang="en-US"/>
        </a:p>
      </dgm:t>
    </dgm:pt>
    <dgm:pt modelId="{185EB753-211B-4FB1-8EC6-8E4CF8C9124D}" type="sibTrans" cxnId="{6BF4A1A7-48A4-4715-95C8-4CB61CE3D645}">
      <dgm:prSet/>
      <dgm:spPr/>
      <dgm:t>
        <a:bodyPr/>
        <a:lstStyle/>
        <a:p>
          <a:endParaRPr lang="zh-TW" altLang="en-US"/>
        </a:p>
      </dgm:t>
    </dgm:pt>
    <dgm:pt modelId="{59A2E394-324C-4CE9-A615-BB55BE5A5179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追蹤輔導</a:t>
          </a:r>
        </a:p>
      </dgm:t>
    </dgm:pt>
    <dgm:pt modelId="{EEDBACD0-8F02-4D6F-B9C9-340622C0B82D}" type="parTrans" cxnId="{83729CFA-F47C-4AC9-BEFD-7ECFEA68C6DE}">
      <dgm:prSet/>
      <dgm:spPr/>
      <dgm:t>
        <a:bodyPr/>
        <a:lstStyle/>
        <a:p>
          <a:endParaRPr lang="zh-TW" altLang="en-US"/>
        </a:p>
      </dgm:t>
    </dgm:pt>
    <dgm:pt modelId="{006C4203-92F1-4433-BAE5-3000DC3FE618}" type="sibTrans" cxnId="{83729CFA-F47C-4AC9-BEFD-7ECFEA68C6DE}">
      <dgm:prSet/>
      <dgm:spPr/>
      <dgm:t>
        <a:bodyPr/>
        <a:lstStyle/>
        <a:p>
          <a:endParaRPr lang="zh-TW" altLang="en-US"/>
        </a:p>
      </dgm:t>
    </dgm:pt>
    <dgm:pt modelId="{02E4B079-CDF6-46C6-8DED-C76596DDA34F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輔導會談</a:t>
          </a:r>
        </a:p>
      </dgm:t>
    </dgm:pt>
    <dgm:pt modelId="{170C663C-CCD6-4901-A992-5FB78DD7E934}" type="parTrans" cxnId="{622F5AF2-DC7A-48FE-9F6E-C5A49E49AA86}">
      <dgm:prSet/>
      <dgm:spPr/>
      <dgm:t>
        <a:bodyPr/>
        <a:lstStyle/>
        <a:p>
          <a:endParaRPr lang="zh-TW" altLang="en-US"/>
        </a:p>
      </dgm:t>
    </dgm:pt>
    <dgm:pt modelId="{131AC108-808B-4468-9939-3090364F0B4A}" type="sibTrans" cxnId="{622F5AF2-DC7A-48FE-9F6E-C5A49E49AA86}">
      <dgm:prSet/>
      <dgm:spPr/>
      <dgm:t>
        <a:bodyPr/>
        <a:lstStyle/>
        <a:p>
          <a:endParaRPr lang="zh-TW" altLang="en-US"/>
        </a:p>
      </dgm:t>
    </dgm:pt>
    <dgm:pt modelId="{E4FC6AE8-CECF-41B4-9E89-0D5F3C6608F1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生涯探索課程</a:t>
          </a:r>
        </a:p>
      </dgm:t>
    </dgm:pt>
    <dgm:pt modelId="{210F3705-F7BC-4C30-97E9-150CD6F731A7}" type="parTrans" cxnId="{C6464607-70C2-4BDD-BDA2-A73E8385DCD7}">
      <dgm:prSet/>
      <dgm:spPr/>
      <dgm:t>
        <a:bodyPr/>
        <a:lstStyle/>
        <a:p>
          <a:endParaRPr lang="zh-TW" altLang="en-US"/>
        </a:p>
      </dgm:t>
    </dgm:pt>
    <dgm:pt modelId="{B93FCDD5-5698-49F5-84FC-86EA311E12D3}" type="sibTrans" cxnId="{C6464607-70C2-4BDD-BDA2-A73E8385DCD7}">
      <dgm:prSet/>
      <dgm:spPr/>
      <dgm:t>
        <a:bodyPr/>
        <a:lstStyle/>
        <a:p>
          <a:endParaRPr lang="zh-TW" altLang="en-US"/>
        </a:p>
      </dgm:t>
    </dgm:pt>
    <dgm:pt modelId="{6C245A42-5C9E-4013-83C9-7FFF3BA89E84}">
      <dgm:prSet phldrT="[文字]" custT="1"/>
      <dgm:spPr/>
      <dgm:t>
        <a:bodyPr/>
        <a:lstStyle/>
        <a:p>
          <a:pPr algn="just"/>
          <a:r>
            <a: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rPr>
            <a:t>工作</a:t>
          </a:r>
          <a:r>
            <a:rPr lang="zh-TW" altLang="en-US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體驗</a:t>
          </a:r>
          <a:r>
            <a: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時薪*</a:t>
          </a:r>
          <a:r>
            <a: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120</a:t>
          </a:r>
          <a:r>
            <a:rPr lang="zh-TW" altLang="en-US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小時</a:t>
          </a:r>
          <a:r>
            <a: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069636D0-03D5-4A1C-BCA7-AB8C41197431}" type="parTrans" cxnId="{B7DFAB5B-8616-4229-AA70-85CE36B0026D}">
      <dgm:prSet/>
      <dgm:spPr/>
      <dgm:t>
        <a:bodyPr/>
        <a:lstStyle/>
        <a:p>
          <a:endParaRPr lang="zh-TW" altLang="en-US"/>
        </a:p>
      </dgm:t>
    </dgm:pt>
    <dgm:pt modelId="{9EB9E866-D2CF-4EC7-8E3D-F5F6A9C35CA2}" type="sibTrans" cxnId="{B7DFAB5B-8616-4229-AA70-85CE36B0026D}">
      <dgm:prSet/>
      <dgm:spPr/>
      <dgm:t>
        <a:bodyPr/>
        <a:lstStyle/>
        <a:p>
          <a:endParaRPr lang="zh-TW" altLang="en-US"/>
        </a:p>
      </dgm:t>
    </dgm:pt>
    <dgm:pt modelId="{7E22E679-ADBB-45F1-ADD5-956F179131DF}">
      <dgm:prSet phldrT="[文字]" custT="1"/>
      <dgm:spPr/>
      <dgm:t>
        <a:bodyPr/>
        <a:lstStyle/>
        <a:p>
          <a:r>
            <a:rPr lang="zh-TW" altLang="en-US" sz="3000" dirty="0">
              <a:latin typeface="標楷體" panose="03000509000000000000" pitchFamily="65" charset="-120"/>
              <a:ea typeface="標楷體" panose="03000509000000000000" pitchFamily="65" charset="-120"/>
            </a:rPr>
            <a:t>教育部青年發展署計畫簡介</a:t>
          </a:r>
        </a:p>
      </dgm:t>
    </dgm:pt>
    <dgm:pt modelId="{6D82FC99-D939-4F3C-B584-B8575439E90A}" type="sibTrans" cxnId="{7B5C3A5E-781F-42CF-AEF1-4FCF53465CD9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10EB82CF-2715-423C-BC67-89B3731DDB2D}" type="parTrans" cxnId="{7B5C3A5E-781F-42CF-AEF1-4FCF53465CD9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0CA2570-D4A3-4E84-819D-1F881B7CD99C}">
      <dgm:prSet phldrT="[文字]" custT="1"/>
      <dgm:spPr/>
      <dgm:t>
        <a:bodyPr/>
        <a:lstStyle/>
        <a:p>
          <a:pPr algn="just"/>
          <a:endParaRPr lang="zh-TW" altLang="en-US" sz="20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CAC6626-0C76-4B4C-AA86-0AF14D031CB9}" type="parTrans" cxnId="{A71C9EF5-6E02-4C46-876E-DBBCA8D9206B}">
      <dgm:prSet/>
      <dgm:spPr/>
    </dgm:pt>
    <dgm:pt modelId="{DD07A0E2-DE98-4812-956C-D816BC0ACC90}" type="sibTrans" cxnId="{A71C9EF5-6E02-4C46-876E-DBBCA8D9206B}">
      <dgm:prSet/>
      <dgm:spPr/>
    </dgm:pt>
    <dgm:pt modelId="{5204D5A6-0CBE-4AB9-B942-0D9F53FE79DD}" type="pres">
      <dgm:prSet presAssocID="{E5CF6EF8-4DAF-45EF-A34C-53B61BA438E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91693800-9FB3-46E7-AC1A-95DBE98C5D38}" type="pres">
      <dgm:prSet presAssocID="{7E22E679-ADBB-45F1-ADD5-956F179131DF}" presName="roof" presStyleLbl="dkBgShp" presStyleIdx="0" presStyleCnt="2" custScaleY="42951" custLinFactNeighborX="167" custLinFactNeighborY="16995"/>
      <dgm:spPr/>
      <dgm:t>
        <a:bodyPr/>
        <a:lstStyle/>
        <a:p>
          <a:endParaRPr lang="zh-TW" altLang="en-US"/>
        </a:p>
      </dgm:t>
    </dgm:pt>
    <dgm:pt modelId="{F49275E3-D5F9-431D-800F-5CF203DA4DEE}" type="pres">
      <dgm:prSet presAssocID="{7E22E679-ADBB-45F1-ADD5-956F179131DF}" presName="pillars" presStyleCnt="0"/>
      <dgm:spPr/>
    </dgm:pt>
    <dgm:pt modelId="{5B142420-97FB-4A3A-917E-52518F51E428}" type="pres">
      <dgm:prSet presAssocID="{7E22E679-ADBB-45F1-ADD5-956F179131DF}" presName="pillar1" presStyleLbl="node1" presStyleIdx="0" presStyleCnt="4" custScaleX="100590" custScaleY="100758" custLinFactNeighborY="-455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A40866D-C750-4454-856A-6C0D0C3D1907}" type="pres">
      <dgm:prSet presAssocID="{2A7B3A06-F49D-469F-B4AD-82BFD440BFB2}" presName="pillarX" presStyleLbl="node1" presStyleIdx="1" presStyleCnt="4" custScaleY="100758" custLinFactNeighborY="-456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A6A8275-FE40-498A-8E50-47ABD7204542}" type="pres">
      <dgm:prSet presAssocID="{463C993E-4CA6-4CE1-970E-83B37689BD99}" presName="pillarX" presStyleLbl="node1" presStyleIdx="2" presStyleCnt="4" custScaleY="100758" custLinFactNeighborY="-455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5913902-D82B-4E41-B227-ABBC50417843}" type="pres">
      <dgm:prSet presAssocID="{6A713EF7-81D9-4886-80EF-5268022647AF}" presName="pillarX" presStyleLbl="node1" presStyleIdx="3" presStyleCnt="4" custScaleY="100758" custLinFactNeighborX="-336" custLinFactNeighborY="-455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1097421-B09B-4F28-85C6-A12F175353EC}" type="pres">
      <dgm:prSet presAssocID="{7E22E679-ADBB-45F1-ADD5-956F179131DF}" presName="base" presStyleLbl="dkBgShp" presStyleIdx="1" presStyleCnt="2" custLinFactNeighborY="-31312"/>
      <dgm:spPr/>
    </dgm:pt>
  </dgm:ptLst>
  <dgm:cxnLst>
    <dgm:cxn modelId="{DD067BC1-49B8-4C38-9F2D-6786FEFC47B0}" type="presOf" srcId="{2A7B3A06-F49D-469F-B4AD-82BFD440BFB2}" destId="{3A40866D-C750-4454-856A-6C0D0C3D1907}" srcOrd="0" destOrd="0" presId="urn:microsoft.com/office/officeart/2005/8/layout/hList3"/>
    <dgm:cxn modelId="{38809457-0043-41BD-9E28-9557E9AC196A}" type="presOf" srcId="{D45D8AC7-EA33-4FA2-8CDA-744412010532}" destId="{C5913902-D82B-4E41-B227-ABBC50417843}" srcOrd="0" destOrd="2" presId="urn:microsoft.com/office/officeart/2005/8/layout/hList3"/>
    <dgm:cxn modelId="{F63647C9-AF54-45A2-8029-35D68B641797}" type="presOf" srcId="{6A713EF7-81D9-4886-80EF-5268022647AF}" destId="{C5913902-D82B-4E41-B227-ABBC50417843}" srcOrd="0" destOrd="0" presId="urn:microsoft.com/office/officeart/2005/8/layout/hList3"/>
    <dgm:cxn modelId="{72A5C95B-EF8F-4EF4-983C-F2A6E1A36F24}" srcId="{D338B262-2D72-41EF-9E6E-EC5B23E4F228}" destId="{A724EDAB-768A-4FBC-80F4-205C77FB246E}" srcOrd="0" destOrd="0" parTransId="{C8BB028C-5D22-40C3-B8DF-8D162C11C97F}" sibTransId="{D1814B29-DC06-4F77-A7D0-8BBF00815CF1}"/>
    <dgm:cxn modelId="{1490A961-139B-4483-911A-14F2E8E23B2E}" srcId="{6A713EF7-81D9-4886-80EF-5268022647AF}" destId="{81CED7BE-13E7-47D7-AE04-86D7004C8BE5}" srcOrd="0" destOrd="0" parTransId="{721D6246-AD2A-4BA4-8D01-5C9DFC52F7A3}" sibTransId="{DCF3E698-906E-4EEC-8ED7-1C12405BAE92}"/>
    <dgm:cxn modelId="{1768A4BD-29A7-492B-B01B-0B71EA73FD61}" srcId="{7E22E679-ADBB-45F1-ADD5-956F179131DF}" destId="{D338B262-2D72-41EF-9E6E-EC5B23E4F228}" srcOrd="0" destOrd="0" parTransId="{97D6E743-D811-4387-B30C-AF8CD75179E4}" sibTransId="{7DB0763E-A0A4-4C17-876D-483BD216B0F7}"/>
    <dgm:cxn modelId="{6808F2A6-AAF4-4790-A069-5DC9148B5920}" type="presOf" srcId="{81CED7BE-13E7-47D7-AE04-86D7004C8BE5}" destId="{C5913902-D82B-4E41-B227-ABBC50417843}" srcOrd="0" destOrd="1" presId="urn:microsoft.com/office/officeart/2005/8/layout/hList3"/>
    <dgm:cxn modelId="{C6464607-70C2-4BDD-BDA2-A73E8385DCD7}" srcId="{E3B6DD21-5619-49CD-B65A-9369082F8549}" destId="{E4FC6AE8-CECF-41B4-9E89-0D5F3C6608F1}" srcOrd="1" destOrd="0" parTransId="{210F3705-F7BC-4C30-97E9-150CD6F731A7}" sibTransId="{B93FCDD5-5698-49F5-84FC-86EA311E12D3}"/>
    <dgm:cxn modelId="{4E1BCB66-365B-49B1-BD63-98036D28DDA8}" type="presOf" srcId="{D338B262-2D72-41EF-9E6E-EC5B23E4F228}" destId="{5B142420-97FB-4A3A-917E-52518F51E428}" srcOrd="0" destOrd="0" presId="urn:microsoft.com/office/officeart/2005/8/layout/hList3"/>
    <dgm:cxn modelId="{E033C53A-C54F-4912-945B-AF14CD874E3F}" type="presOf" srcId="{02E4B079-CDF6-46C6-8DED-C76596DDA34F}" destId="{C5913902-D82B-4E41-B227-ABBC50417843}" srcOrd="0" destOrd="5" presId="urn:microsoft.com/office/officeart/2005/8/layout/hList3"/>
    <dgm:cxn modelId="{A1974EE0-44B5-4F62-9733-D0AAC19E20AD}" type="presOf" srcId="{6C245A42-5C9E-4013-83C9-7FFF3BA89E84}" destId="{C5913902-D82B-4E41-B227-ABBC50417843}" srcOrd="0" destOrd="7" presId="urn:microsoft.com/office/officeart/2005/8/layout/hList3"/>
    <dgm:cxn modelId="{1BDB80B0-36DE-4728-9B27-B3EBAF4D26B0}" type="presOf" srcId="{D21F2642-A3A5-4C26-8224-0819909F2633}" destId="{3A40866D-C750-4454-856A-6C0D0C3D1907}" srcOrd="0" destOrd="1" presId="urn:microsoft.com/office/officeart/2005/8/layout/hList3"/>
    <dgm:cxn modelId="{4B3DE110-1088-4F61-9D97-2107CFC7EEC7}" srcId="{6A713EF7-81D9-4886-80EF-5268022647AF}" destId="{E3B6DD21-5619-49CD-B65A-9369082F8549}" srcOrd="1" destOrd="0" parTransId="{D8249BF7-388C-4DCD-8935-3A0724A749A1}" sibTransId="{A6544EC8-C396-4211-B200-6BED2D25194C}"/>
    <dgm:cxn modelId="{0AA83D0C-E91F-473E-89A1-722770924188}" type="presOf" srcId="{59A2E394-324C-4CE9-A615-BB55BE5A5179}" destId="{C5913902-D82B-4E41-B227-ABBC50417843}" srcOrd="0" destOrd="3" presId="urn:microsoft.com/office/officeart/2005/8/layout/hList3"/>
    <dgm:cxn modelId="{820DADCC-C5B2-4A1E-A3D2-838685A0C2F0}" type="presOf" srcId="{50CA2570-D4A3-4E84-819D-1F881B7CD99C}" destId="{C5913902-D82B-4E41-B227-ABBC50417843}" srcOrd="0" destOrd="8" presId="urn:microsoft.com/office/officeart/2005/8/layout/hList3"/>
    <dgm:cxn modelId="{CE704880-0417-41F2-A414-CD3ABD8AF74D}" type="presOf" srcId="{F52182F9-CC8D-4122-944D-2B19518FE41F}" destId="{BA6A8275-FE40-498A-8E50-47ABD7204542}" srcOrd="0" destOrd="1" presId="urn:microsoft.com/office/officeart/2005/8/layout/hList3"/>
    <dgm:cxn modelId="{573A9D86-8EA8-4CC9-836C-AB6F701758A1}" srcId="{7E22E679-ADBB-45F1-ADD5-956F179131DF}" destId="{2A7B3A06-F49D-469F-B4AD-82BFD440BFB2}" srcOrd="1" destOrd="0" parTransId="{406F2FE4-B841-4E1D-B372-BD002D2C59B3}" sibTransId="{9A439AE3-A4AB-4097-BD03-7E50FC1CEC48}"/>
    <dgm:cxn modelId="{352616E8-A39C-4D3A-99D2-73FC1BBBE3CF}" srcId="{463C993E-4CA6-4CE1-970E-83B37689BD99}" destId="{2B3ADBB0-8F6D-4C1F-AF18-C7BD4D2FC43F}" srcOrd="2" destOrd="0" parTransId="{76D33670-14E1-4D05-8D0E-CB8D238734AD}" sibTransId="{70739938-8C87-460F-BC2B-74C8E8CAEC3A}"/>
    <dgm:cxn modelId="{522C8126-74C5-46D1-BA62-90D62F486956}" srcId="{7E22E679-ADBB-45F1-ADD5-956F179131DF}" destId="{6A713EF7-81D9-4886-80EF-5268022647AF}" srcOrd="3" destOrd="0" parTransId="{66268C88-2852-499E-AD53-10D624FBFBEE}" sibTransId="{58007691-EEC3-4A55-BF5D-84F300F3F3C6}"/>
    <dgm:cxn modelId="{6BF4A1A7-48A4-4715-95C8-4CB61CE3D645}" srcId="{81CED7BE-13E7-47D7-AE04-86D7004C8BE5}" destId="{D45D8AC7-EA33-4FA2-8CDA-744412010532}" srcOrd="0" destOrd="0" parTransId="{E1753DED-2BF9-4252-A477-E382C8D7F1CB}" sibTransId="{185EB753-211B-4FB1-8EC6-8E4CF8C9124D}"/>
    <dgm:cxn modelId="{BD2BFCC3-6C2A-4EAF-9576-188D6DD68CEE}" type="presOf" srcId="{A724EDAB-768A-4FBC-80F4-205C77FB246E}" destId="{5B142420-97FB-4A3A-917E-52518F51E428}" srcOrd="0" destOrd="1" presId="urn:microsoft.com/office/officeart/2005/8/layout/hList3"/>
    <dgm:cxn modelId="{1304A354-332E-476E-A012-68161986C226}" type="presOf" srcId="{0335988D-0D68-498F-AB10-D484629E39D1}" destId="{BA6A8275-FE40-498A-8E50-47ABD7204542}" srcOrd="0" destOrd="2" presId="urn:microsoft.com/office/officeart/2005/8/layout/hList3"/>
    <dgm:cxn modelId="{595783CF-10FA-414E-92D7-F8F54E59F788}" srcId="{463C993E-4CA6-4CE1-970E-83B37689BD99}" destId="{0335988D-0D68-498F-AB10-D484629E39D1}" srcOrd="1" destOrd="0" parTransId="{4868F2B4-71BD-4B88-A150-05C30566A308}" sibTransId="{93092689-E371-455C-8975-EA92F00455D5}"/>
    <dgm:cxn modelId="{C06976CE-5451-42D2-96E1-1DFEEFAC90F7}" type="presOf" srcId="{2B3ADBB0-8F6D-4C1F-AF18-C7BD4D2FC43F}" destId="{BA6A8275-FE40-498A-8E50-47ABD7204542}" srcOrd="0" destOrd="3" presId="urn:microsoft.com/office/officeart/2005/8/layout/hList3"/>
    <dgm:cxn modelId="{1688525C-BD48-46AC-865B-942D6D1453B4}" type="presOf" srcId="{E5CF6EF8-4DAF-45EF-A34C-53B61BA438E2}" destId="{5204D5A6-0CBE-4AB9-B942-0D9F53FE79DD}" srcOrd="0" destOrd="0" presId="urn:microsoft.com/office/officeart/2005/8/layout/hList3"/>
    <dgm:cxn modelId="{3D1A3416-A636-4B99-ACDE-4F73C0711993}" type="presOf" srcId="{7E22E679-ADBB-45F1-ADD5-956F179131DF}" destId="{91693800-9FB3-46E7-AC1A-95DBE98C5D38}" srcOrd="0" destOrd="0" presId="urn:microsoft.com/office/officeart/2005/8/layout/hList3"/>
    <dgm:cxn modelId="{41518C65-0EB3-41F0-9D56-20B970A4152A}" srcId="{463C993E-4CA6-4CE1-970E-83B37689BD99}" destId="{F52182F9-CC8D-4122-944D-2B19518FE41F}" srcOrd="0" destOrd="0" parTransId="{6F0D8A7F-5434-4482-83DA-BC8886F1478B}" sibTransId="{13600F09-7613-4F0D-9FF7-F563C7CE9442}"/>
    <dgm:cxn modelId="{A71C9EF5-6E02-4C46-876E-DBBCA8D9206B}" srcId="{E3B6DD21-5619-49CD-B65A-9369082F8549}" destId="{50CA2570-D4A3-4E84-819D-1F881B7CD99C}" srcOrd="3" destOrd="0" parTransId="{4CAC6626-0C76-4B4C-AA86-0AF14D031CB9}" sibTransId="{DD07A0E2-DE98-4812-956C-D816BC0ACC90}"/>
    <dgm:cxn modelId="{441B5A6F-D4E6-4F29-866E-6A229DF8FE7D}" srcId="{2A7B3A06-F49D-469F-B4AD-82BFD440BFB2}" destId="{D21F2642-A3A5-4C26-8224-0819909F2633}" srcOrd="0" destOrd="0" parTransId="{2C603881-1F82-4242-A79B-7B00C6D966C7}" sibTransId="{702AE0E1-7D45-400D-A2EA-7066F8078960}"/>
    <dgm:cxn modelId="{B7DFAB5B-8616-4229-AA70-85CE36B0026D}" srcId="{E3B6DD21-5619-49CD-B65A-9369082F8549}" destId="{6C245A42-5C9E-4013-83C9-7FFF3BA89E84}" srcOrd="2" destOrd="0" parTransId="{069636D0-03D5-4A1C-BCA7-AB8C41197431}" sibTransId="{9EB9E866-D2CF-4EC7-8E3D-F5F6A9C35CA2}"/>
    <dgm:cxn modelId="{F18AF64F-65B1-4748-87F6-79F7717B1620}" type="presOf" srcId="{E4FC6AE8-CECF-41B4-9E89-0D5F3C6608F1}" destId="{C5913902-D82B-4E41-B227-ABBC50417843}" srcOrd="0" destOrd="6" presId="urn:microsoft.com/office/officeart/2005/8/layout/hList3"/>
    <dgm:cxn modelId="{7B5C3A5E-781F-42CF-AEF1-4FCF53465CD9}" srcId="{E5CF6EF8-4DAF-45EF-A34C-53B61BA438E2}" destId="{7E22E679-ADBB-45F1-ADD5-956F179131DF}" srcOrd="0" destOrd="0" parTransId="{10EB82CF-2715-423C-BC67-89B3731DDB2D}" sibTransId="{6D82FC99-D939-4F3C-B584-B8575439E90A}"/>
    <dgm:cxn modelId="{9B26936F-92E6-4FE8-8A83-B3F5A1FF27B3}" type="presOf" srcId="{463C993E-4CA6-4CE1-970E-83B37689BD99}" destId="{BA6A8275-FE40-498A-8E50-47ABD7204542}" srcOrd="0" destOrd="0" presId="urn:microsoft.com/office/officeart/2005/8/layout/hList3"/>
    <dgm:cxn modelId="{83729CFA-F47C-4AC9-BEFD-7ECFEA68C6DE}" srcId="{81CED7BE-13E7-47D7-AE04-86D7004C8BE5}" destId="{59A2E394-324C-4CE9-A615-BB55BE5A5179}" srcOrd="1" destOrd="0" parTransId="{EEDBACD0-8F02-4D6F-B9C9-340622C0B82D}" sibTransId="{006C4203-92F1-4433-BAE5-3000DC3FE618}"/>
    <dgm:cxn modelId="{A6A83A92-1D9F-4CE0-B819-CB52233F33B1}" srcId="{7E22E679-ADBB-45F1-ADD5-956F179131DF}" destId="{463C993E-4CA6-4CE1-970E-83B37689BD99}" srcOrd="2" destOrd="0" parTransId="{0DECA048-0A2F-4656-B3E7-523A87A09E13}" sibTransId="{7450899D-D8EE-40B0-A7F5-38D33FB820D3}"/>
    <dgm:cxn modelId="{622F5AF2-DC7A-48FE-9F6E-C5A49E49AA86}" srcId="{E3B6DD21-5619-49CD-B65A-9369082F8549}" destId="{02E4B079-CDF6-46C6-8DED-C76596DDA34F}" srcOrd="0" destOrd="0" parTransId="{170C663C-CCD6-4901-A992-5FB78DD7E934}" sibTransId="{131AC108-808B-4468-9939-3090364F0B4A}"/>
    <dgm:cxn modelId="{704866BD-CDDB-4792-9EBA-17531EB4C6B3}" type="presOf" srcId="{E3B6DD21-5619-49CD-B65A-9369082F8549}" destId="{C5913902-D82B-4E41-B227-ABBC50417843}" srcOrd="0" destOrd="4" presId="urn:microsoft.com/office/officeart/2005/8/layout/hList3"/>
    <dgm:cxn modelId="{FABA47A6-44B1-4B11-824C-443832810B6B}" type="presParOf" srcId="{5204D5A6-0CBE-4AB9-B942-0D9F53FE79DD}" destId="{91693800-9FB3-46E7-AC1A-95DBE98C5D38}" srcOrd="0" destOrd="0" presId="urn:microsoft.com/office/officeart/2005/8/layout/hList3"/>
    <dgm:cxn modelId="{47A998D7-F8AA-4F5C-AE5C-AE87BC4283A6}" type="presParOf" srcId="{5204D5A6-0CBE-4AB9-B942-0D9F53FE79DD}" destId="{F49275E3-D5F9-431D-800F-5CF203DA4DEE}" srcOrd="1" destOrd="0" presId="urn:microsoft.com/office/officeart/2005/8/layout/hList3"/>
    <dgm:cxn modelId="{03483E98-1FEF-465E-94A6-E7BFD2912F14}" type="presParOf" srcId="{F49275E3-D5F9-431D-800F-5CF203DA4DEE}" destId="{5B142420-97FB-4A3A-917E-52518F51E428}" srcOrd="0" destOrd="0" presId="urn:microsoft.com/office/officeart/2005/8/layout/hList3"/>
    <dgm:cxn modelId="{AB8C86BE-7957-438C-BEB1-6091765BD66A}" type="presParOf" srcId="{F49275E3-D5F9-431D-800F-5CF203DA4DEE}" destId="{3A40866D-C750-4454-856A-6C0D0C3D1907}" srcOrd="1" destOrd="0" presId="urn:microsoft.com/office/officeart/2005/8/layout/hList3"/>
    <dgm:cxn modelId="{F83FE1E4-BBF4-4999-8630-A1A96F6DEF49}" type="presParOf" srcId="{F49275E3-D5F9-431D-800F-5CF203DA4DEE}" destId="{BA6A8275-FE40-498A-8E50-47ABD7204542}" srcOrd="2" destOrd="0" presId="urn:microsoft.com/office/officeart/2005/8/layout/hList3"/>
    <dgm:cxn modelId="{25738D60-C911-47E1-A157-E7BAC1E1B275}" type="presParOf" srcId="{F49275E3-D5F9-431D-800F-5CF203DA4DEE}" destId="{C5913902-D82B-4E41-B227-ABBC50417843}" srcOrd="3" destOrd="0" presId="urn:microsoft.com/office/officeart/2005/8/layout/hList3"/>
    <dgm:cxn modelId="{0BCC1CA5-A6BC-43AF-AD54-5F976F32841F}" type="presParOf" srcId="{5204D5A6-0CBE-4AB9-B942-0D9F53FE79DD}" destId="{D1097421-B09B-4F28-85C6-A12F175353E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0E9D3D-31E8-434D-8456-4782E8876D6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F16201B-933E-4461-8BC8-87F21D9E7E4D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2800" dirty="0">
              <a:latin typeface="Adobe 繁黑體 Std B" pitchFamily="34" charset="-120"/>
              <a:ea typeface="Adobe 繁黑體 Std B" pitchFamily="34" charset="-120"/>
            </a:rPr>
            <a:t>適性輔導</a:t>
          </a:r>
        </a:p>
      </dgm:t>
    </dgm:pt>
    <dgm:pt modelId="{B4D6E7F7-157A-4492-AD4C-33FD7A0C03D8}" type="parTrans" cxnId="{8F4C0C58-5CD3-44D3-911B-7E3430DCB0DF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45D63E77-F9A4-4C19-89E0-FC059BB88665}" type="sibTrans" cxnId="{8F4C0C58-5CD3-44D3-911B-7E3430DCB0DF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B5B93514-293B-4163-93D7-60F01CD73AAC}">
      <dgm:prSet phldrT="[文字]" custT="1"/>
      <dgm:spPr/>
      <dgm:t>
        <a:bodyPr/>
        <a:lstStyle/>
        <a:p>
          <a:pPr algn="l"/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國中生涯發展教育</a:t>
          </a:r>
        </a:p>
      </dgm:t>
    </dgm:pt>
    <dgm:pt modelId="{48AD86C8-54F7-4C25-AA16-E58FA5CD0C0B}" type="parTrans" cxnId="{24C8527E-252F-4C8E-B0B9-F6AF87CC550F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98009AC0-11AA-4217-B584-8A6BE3D3A223}" type="sibTrans" cxnId="{24C8527E-252F-4C8E-B0B9-F6AF87CC550F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F33CC9CD-0C9D-4442-90E6-FEDD82388C93}">
      <dgm:prSet phldrT="[文字]" custT="1"/>
      <dgm:spPr/>
      <dgm:t>
        <a:bodyPr/>
        <a:lstStyle/>
        <a:p>
          <a:pPr algn="l"/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技職教育宣導</a:t>
          </a:r>
        </a:p>
      </dgm:t>
    </dgm:pt>
    <dgm:pt modelId="{F6BDEB2C-66AF-4479-B261-F66C552B91A6}" type="parTrans" cxnId="{740B942A-B9DA-498E-97BF-E26BF3A85A08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5E44B3BF-6934-47D8-9CE4-1827E17EAC8F}" type="sibTrans" cxnId="{740B942A-B9DA-498E-97BF-E26BF3A85A08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A8F33A36-00A2-497B-A143-2211AEEFE4AD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2800" dirty="0">
              <a:latin typeface="Adobe 繁黑體 Std B" pitchFamily="34" charset="-120"/>
              <a:ea typeface="Adobe 繁黑體 Std B" pitchFamily="34" charset="-120"/>
            </a:rPr>
            <a:t>適性入學</a:t>
          </a:r>
        </a:p>
      </dgm:t>
    </dgm:pt>
    <dgm:pt modelId="{1FC5A4E0-D2AF-4E91-8B1A-3E031C80A579}" type="parTrans" cxnId="{A7B67FC3-5DA2-404D-BD3F-1831C9F5E072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CD378044-B65B-4711-A51C-B57CDF6ACFBC}" type="sibTrans" cxnId="{A7B67FC3-5DA2-404D-BD3F-1831C9F5E072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7906BCB2-65D6-4620-9354-2CAD6D34095E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適性入學宣導</a:t>
          </a:r>
        </a:p>
      </dgm:t>
    </dgm:pt>
    <dgm:pt modelId="{AE8250C6-2632-4F91-96CD-833239B2BF92}" type="parTrans" cxnId="{2548176F-ABE1-4D9A-89D3-84E8E417E41C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121BDA2C-86AF-4009-B11A-AF978602DA01}" type="sibTrans" cxnId="{2548176F-ABE1-4D9A-89D3-84E8E417E41C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212B52B5-2BCA-483A-96A7-55A25432BEA9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免試入學作業</a:t>
          </a:r>
        </a:p>
      </dgm:t>
    </dgm:pt>
    <dgm:pt modelId="{489D68AB-C690-4511-8DBA-D22F42F069A3}" type="parTrans" cxnId="{B99AB1FF-B59A-4A96-879A-B72250E27F70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7DD01FB6-287E-4A3D-A4FB-B735F1F787D1}" type="sibTrans" cxnId="{B99AB1FF-B59A-4A96-879A-B72250E27F70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3B75BCFF-1A40-4DEB-8C22-6F0A5078E387}">
      <dgm:prSet phldrT="[文字]" custT="1"/>
      <dgm:spPr/>
      <dgm:t>
        <a:bodyPr/>
        <a:lstStyle/>
        <a:p>
          <a:pPr algn="l"/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推展生涯輔導</a:t>
          </a:r>
        </a:p>
      </dgm:t>
    </dgm:pt>
    <dgm:pt modelId="{C5BD3101-2BD5-4577-8FFA-9A94C0CA7CA8}" type="parTrans" cxnId="{B33D107B-5A25-412C-9594-DC42ED018137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BC2868AF-B81A-41DD-9545-7C59AFD3F10F}" type="sibTrans" cxnId="{B33D107B-5A25-412C-9594-DC42ED018137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1F6B2464-6055-41BA-995F-7081D0EAD73B}">
      <dgm:prSet phldrT="[文字]" custT="1"/>
      <dgm:spPr>
        <a:solidFill>
          <a:srgbClr val="0070C0"/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志願選填</a:t>
          </a:r>
          <a:endParaRPr lang="en-US" altLang="zh-TW" sz="2400" dirty="0">
            <a:latin typeface="Adobe 繁黑體 Std B" pitchFamily="34" charset="-120"/>
            <a:ea typeface="Adobe 繁黑體 Std B" pitchFamily="34" charset="-12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試探與輔導</a:t>
          </a:r>
        </a:p>
      </dgm:t>
    </dgm:pt>
    <dgm:pt modelId="{AF3C3EA0-F541-4E06-97C7-462D80F1C98D}" type="parTrans" cxnId="{650B37AC-190C-46BA-B3A1-049297F647F2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4CA36987-9351-4B5A-8320-40FC0378E9A5}" type="sibTrans" cxnId="{650B37AC-190C-46BA-B3A1-049297F647F2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5A4DE850-63A1-4B10-A90D-6CD91D6BDDC4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特色招生作業</a:t>
          </a:r>
        </a:p>
      </dgm:t>
    </dgm:pt>
    <dgm:pt modelId="{9BB5BE1D-B71E-47F6-93FB-C53A909E2FFC}" type="parTrans" cxnId="{4710A585-9DAC-43C4-8224-3975BCDE8B5A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A547BAFF-0A57-48A9-962E-3138736A50CB}" type="sibTrans" cxnId="{4710A585-9DAC-43C4-8224-3975BCDE8B5A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6CEA7E8D-D31A-43EC-9041-37EFC61365C0}">
      <dgm:prSet phldrT="[文字]" custT="1"/>
      <dgm:spPr/>
      <dgm:t>
        <a:bodyPr/>
        <a:lstStyle/>
        <a:p>
          <a:pPr algn="ctr"/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適性入學</a:t>
          </a:r>
          <a:r>
            <a:rPr lang="en-US" altLang="zh-TW" sz="2400" dirty="0">
              <a:latin typeface="Adobe 繁黑體 Std B" pitchFamily="34" charset="-120"/>
              <a:ea typeface="Adobe 繁黑體 Std B" pitchFamily="34" charset="-120"/>
            </a:rPr>
            <a:t/>
          </a:r>
          <a:br>
            <a:rPr lang="en-US" altLang="zh-TW" sz="2400" dirty="0">
              <a:latin typeface="Adobe 繁黑體 Std B" pitchFamily="34" charset="-120"/>
              <a:ea typeface="Adobe 繁黑體 Std B" pitchFamily="34" charset="-120"/>
            </a:rPr>
          </a:br>
          <a:r>
            <a:rPr lang="zh-TW" altLang="en-US" sz="2400" dirty="0">
              <a:latin typeface="Adobe 繁黑體 Std B" pitchFamily="34" charset="-120"/>
              <a:ea typeface="Adobe 繁黑體 Std B" pitchFamily="34" charset="-120"/>
            </a:rPr>
            <a:t>協助措施</a:t>
          </a:r>
        </a:p>
      </dgm:t>
    </dgm:pt>
    <dgm:pt modelId="{93E4B0C3-96E5-41E0-8F32-9994598E4D56}" type="parTrans" cxnId="{D22BD018-A1F2-410D-8079-F6FB7789E5EA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12DADA95-6A66-40E3-A014-6A993AE88324}" type="sibTrans" cxnId="{D22BD018-A1F2-410D-8079-F6FB7789E5EA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7EF3C340-2C6B-4D94-9448-80C0CEB7834B}">
      <dgm:prSet phldrT="[文字]" custT="1"/>
      <dgm:spPr/>
      <dgm:t>
        <a:bodyPr/>
        <a:lstStyle/>
        <a:p>
          <a:pPr algn="ctr"/>
          <a:r>
            <a:rPr lang="zh-TW" altLang="en-US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志願體驗</a:t>
          </a:r>
          <a:r>
            <a:rPr lang="en-US" altLang="zh-TW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/>
          </a:r>
          <a:br>
            <a:rPr lang="en-US" altLang="zh-TW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</a:br>
          <a:r>
            <a:rPr lang="zh-TW" altLang="en-US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探索省思</a:t>
          </a:r>
        </a:p>
      </dgm:t>
    </dgm:pt>
    <dgm:pt modelId="{383144D2-1977-4E03-8630-DC460BE7F288}" type="parTrans" cxnId="{5708DCCD-8AF3-4126-A2F1-D968BCC69E5F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57B27C83-00A3-4EF7-8803-C03629C3D788}" type="sibTrans" cxnId="{5708DCCD-8AF3-4126-A2F1-D968BCC69E5F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6C3C1F96-6D3A-4A67-A939-67E2CF10DD11}">
      <dgm:prSet phldrT="[文字]" custT="1"/>
      <dgm:spPr/>
      <dgm:t>
        <a:bodyPr/>
        <a:lstStyle/>
        <a:p>
          <a:pPr algn="ctr"/>
          <a:r>
            <a:rPr lang="zh-TW" altLang="en-US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檢測</a:t>
          </a:r>
          <a:r>
            <a:rPr lang="en-US" altLang="zh-TW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/>
          </a:r>
          <a:br>
            <a:rPr lang="en-US" altLang="zh-TW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</a:br>
          <a:r>
            <a:rPr lang="zh-TW" altLang="en-US" sz="2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免試作業系統</a:t>
          </a:r>
        </a:p>
      </dgm:t>
    </dgm:pt>
    <dgm:pt modelId="{0CF67CA4-6DDC-4950-ADB6-2829E5A954D2}" type="parTrans" cxnId="{35FFA2F7-714D-4F37-A282-22AF73A922DC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E7F45E88-8A83-471F-90D5-48E907ECFA68}" type="sibTrans" cxnId="{35FFA2F7-714D-4F37-A282-22AF73A922DC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BBDEFCEE-1486-4C46-9D96-9EB56093C49F}" type="pres">
      <dgm:prSet presAssocID="{5E0E9D3D-31E8-434D-8456-4782E8876D6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509ADAE6-7FD1-420E-85D0-A09276DC09F9}" type="pres">
      <dgm:prSet presAssocID="{2F16201B-933E-4461-8BC8-87F21D9E7E4D}" presName="root" presStyleCnt="0"/>
      <dgm:spPr/>
    </dgm:pt>
    <dgm:pt modelId="{DD80868F-8EEB-4369-9148-4D0E7073D58D}" type="pres">
      <dgm:prSet presAssocID="{2F16201B-933E-4461-8BC8-87F21D9E7E4D}" presName="rootComposite" presStyleCnt="0"/>
      <dgm:spPr/>
    </dgm:pt>
    <dgm:pt modelId="{BF7CD507-E0F1-4C24-8109-712D7C5AB9AC}" type="pres">
      <dgm:prSet presAssocID="{2F16201B-933E-4461-8BC8-87F21D9E7E4D}" presName="rootText" presStyleLbl="node1" presStyleIdx="0" presStyleCnt="3" custLinFactNeighborY="-5621"/>
      <dgm:spPr/>
      <dgm:t>
        <a:bodyPr/>
        <a:lstStyle/>
        <a:p>
          <a:endParaRPr lang="zh-TW" altLang="en-US"/>
        </a:p>
      </dgm:t>
    </dgm:pt>
    <dgm:pt modelId="{B140CF7C-7375-4B61-811B-CC4133916574}" type="pres">
      <dgm:prSet presAssocID="{2F16201B-933E-4461-8BC8-87F21D9E7E4D}" presName="rootConnector" presStyleLbl="node1" presStyleIdx="0" presStyleCnt="3"/>
      <dgm:spPr/>
      <dgm:t>
        <a:bodyPr/>
        <a:lstStyle/>
        <a:p>
          <a:endParaRPr lang="zh-TW" altLang="en-US"/>
        </a:p>
      </dgm:t>
    </dgm:pt>
    <dgm:pt modelId="{72FF4BD6-FB01-4606-8A63-B510900F9E5B}" type="pres">
      <dgm:prSet presAssocID="{2F16201B-933E-4461-8BC8-87F21D9E7E4D}" presName="childShape" presStyleCnt="0"/>
      <dgm:spPr/>
    </dgm:pt>
    <dgm:pt modelId="{BEE43D38-C371-4AF3-9B1C-20859E67A450}" type="pres">
      <dgm:prSet presAssocID="{48AD86C8-54F7-4C25-AA16-E58FA5CD0C0B}" presName="Name13" presStyleLbl="parChTrans1D2" presStyleIdx="0" presStyleCnt="9"/>
      <dgm:spPr/>
      <dgm:t>
        <a:bodyPr/>
        <a:lstStyle/>
        <a:p>
          <a:endParaRPr lang="zh-TW" altLang="en-US"/>
        </a:p>
      </dgm:t>
    </dgm:pt>
    <dgm:pt modelId="{DBD0592F-2E5E-4B97-8328-85175B988E71}" type="pres">
      <dgm:prSet presAssocID="{B5B93514-293B-4163-93D7-60F01CD73AAC}" presName="childText" presStyleLbl="bgAcc1" presStyleIdx="0" presStyleCnt="9" custScaleX="12349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093A886-9A24-4A6F-8842-1B9463DFC82F}" type="pres">
      <dgm:prSet presAssocID="{F6BDEB2C-66AF-4479-B261-F66C552B91A6}" presName="Name13" presStyleLbl="parChTrans1D2" presStyleIdx="1" presStyleCnt="9"/>
      <dgm:spPr/>
      <dgm:t>
        <a:bodyPr/>
        <a:lstStyle/>
        <a:p>
          <a:endParaRPr lang="zh-TW" altLang="en-US"/>
        </a:p>
      </dgm:t>
    </dgm:pt>
    <dgm:pt modelId="{1E55B344-3D5D-4821-87C0-C35F5E4B1F82}" type="pres">
      <dgm:prSet presAssocID="{F33CC9CD-0C9D-4442-90E6-FEDD82388C93}" presName="childText" presStyleLbl="bgAcc1" presStyleIdx="1" presStyleCnt="9" custScaleX="12349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BDDDAF2-015E-4C28-9370-677AC8DCB0BB}" type="pres">
      <dgm:prSet presAssocID="{C5BD3101-2BD5-4577-8FFA-9A94C0CA7CA8}" presName="Name13" presStyleLbl="parChTrans1D2" presStyleIdx="2" presStyleCnt="9"/>
      <dgm:spPr/>
      <dgm:t>
        <a:bodyPr/>
        <a:lstStyle/>
        <a:p>
          <a:endParaRPr lang="zh-TW" altLang="en-US"/>
        </a:p>
      </dgm:t>
    </dgm:pt>
    <dgm:pt modelId="{3BECD76B-389E-4A81-B244-6C0418F33830}" type="pres">
      <dgm:prSet presAssocID="{3B75BCFF-1A40-4DEB-8C22-6F0A5078E387}" presName="childText" presStyleLbl="bgAcc1" presStyleIdx="2" presStyleCnt="9" custScaleX="12349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BC5D1A3-A10E-4FB3-B76A-573B75489E46}" type="pres">
      <dgm:prSet presAssocID="{1F6B2464-6055-41BA-995F-7081D0EAD73B}" presName="root" presStyleCnt="0"/>
      <dgm:spPr/>
    </dgm:pt>
    <dgm:pt modelId="{5318CE2E-6EC7-477E-94F1-7D420756D5E8}" type="pres">
      <dgm:prSet presAssocID="{1F6B2464-6055-41BA-995F-7081D0EAD73B}" presName="rootComposite" presStyleCnt="0"/>
      <dgm:spPr/>
    </dgm:pt>
    <dgm:pt modelId="{85FCF6C0-E142-430F-A251-830F2FEC3A67}" type="pres">
      <dgm:prSet presAssocID="{1F6B2464-6055-41BA-995F-7081D0EAD73B}" presName="rootText" presStyleLbl="node1" presStyleIdx="1" presStyleCnt="3"/>
      <dgm:spPr/>
      <dgm:t>
        <a:bodyPr/>
        <a:lstStyle/>
        <a:p>
          <a:endParaRPr lang="zh-TW" altLang="en-US"/>
        </a:p>
      </dgm:t>
    </dgm:pt>
    <dgm:pt modelId="{D97BEAD7-400B-42E9-8EE0-2F7B8F31B459}" type="pres">
      <dgm:prSet presAssocID="{1F6B2464-6055-41BA-995F-7081D0EAD73B}" presName="rootConnector" presStyleLbl="node1" presStyleIdx="1" presStyleCnt="3"/>
      <dgm:spPr/>
      <dgm:t>
        <a:bodyPr/>
        <a:lstStyle/>
        <a:p>
          <a:endParaRPr lang="zh-TW" altLang="en-US"/>
        </a:p>
      </dgm:t>
    </dgm:pt>
    <dgm:pt modelId="{91E68602-5ED4-4365-AE9F-C58A152744D9}" type="pres">
      <dgm:prSet presAssocID="{1F6B2464-6055-41BA-995F-7081D0EAD73B}" presName="childShape" presStyleCnt="0"/>
      <dgm:spPr/>
    </dgm:pt>
    <dgm:pt modelId="{E973DCF4-0E6E-41E7-88CA-76B1BC2C3DFC}" type="pres">
      <dgm:prSet presAssocID="{93E4B0C3-96E5-41E0-8F32-9994598E4D56}" presName="Name13" presStyleLbl="parChTrans1D2" presStyleIdx="3" presStyleCnt="9"/>
      <dgm:spPr/>
      <dgm:t>
        <a:bodyPr/>
        <a:lstStyle/>
        <a:p>
          <a:endParaRPr lang="zh-TW" altLang="en-US"/>
        </a:p>
      </dgm:t>
    </dgm:pt>
    <dgm:pt modelId="{E4DF2E74-5265-46A7-BD70-17092C4A0D23}" type="pres">
      <dgm:prSet presAssocID="{6CEA7E8D-D31A-43EC-9041-37EFC61365C0}" presName="childText" presStyleLbl="bgAcc1" presStyleIdx="3" presStyleCnt="9" custScaleX="13546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F4C41A4-E9B8-42D3-8E2C-42ACC304BFB2}" type="pres">
      <dgm:prSet presAssocID="{383144D2-1977-4E03-8630-DC460BE7F288}" presName="Name13" presStyleLbl="parChTrans1D2" presStyleIdx="4" presStyleCnt="9"/>
      <dgm:spPr/>
      <dgm:t>
        <a:bodyPr/>
        <a:lstStyle/>
        <a:p>
          <a:endParaRPr lang="zh-TW" altLang="en-US"/>
        </a:p>
      </dgm:t>
    </dgm:pt>
    <dgm:pt modelId="{154B0646-13F6-4A67-AA8A-47D0CF61927A}" type="pres">
      <dgm:prSet presAssocID="{7EF3C340-2C6B-4D94-9448-80C0CEB7834B}" presName="childText" presStyleLbl="bgAcc1" presStyleIdx="4" presStyleCnt="9" custScaleX="13546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64501B8-53D0-444F-AC7C-E925FEAB77A5}" type="pres">
      <dgm:prSet presAssocID="{0CF67CA4-6DDC-4950-ADB6-2829E5A954D2}" presName="Name13" presStyleLbl="parChTrans1D2" presStyleIdx="5" presStyleCnt="9"/>
      <dgm:spPr/>
      <dgm:t>
        <a:bodyPr/>
        <a:lstStyle/>
        <a:p>
          <a:endParaRPr lang="zh-TW" altLang="en-US"/>
        </a:p>
      </dgm:t>
    </dgm:pt>
    <dgm:pt modelId="{FC7D8BD6-DCAE-4923-9D2A-927FA4D613A3}" type="pres">
      <dgm:prSet presAssocID="{6C3C1F96-6D3A-4A67-A939-67E2CF10DD11}" presName="childText" presStyleLbl="bgAcc1" presStyleIdx="5" presStyleCnt="9" custScaleX="13546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F27FA12-4A92-4032-B647-774EEBF64FF1}" type="pres">
      <dgm:prSet presAssocID="{A8F33A36-00A2-497B-A143-2211AEEFE4AD}" presName="root" presStyleCnt="0"/>
      <dgm:spPr/>
    </dgm:pt>
    <dgm:pt modelId="{87E1E4F1-FF4B-4B7E-9FAD-0C9DA76E9F9D}" type="pres">
      <dgm:prSet presAssocID="{A8F33A36-00A2-497B-A143-2211AEEFE4AD}" presName="rootComposite" presStyleCnt="0"/>
      <dgm:spPr/>
    </dgm:pt>
    <dgm:pt modelId="{61FD8914-6389-4635-BA44-E39AC0A9387D}" type="pres">
      <dgm:prSet presAssocID="{A8F33A36-00A2-497B-A143-2211AEEFE4AD}" presName="rootText" presStyleLbl="node1" presStyleIdx="2" presStyleCnt="3"/>
      <dgm:spPr/>
      <dgm:t>
        <a:bodyPr/>
        <a:lstStyle/>
        <a:p>
          <a:endParaRPr lang="zh-TW" altLang="en-US"/>
        </a:p>
      </dgm:t>
    </dgm:pt>
    <dgm:pt modelId="{30B98B06-28F6-4525-8C4D-30CF06EB40D3}" type="pres">
      <dgm:prSet presAssocID="{A8F33A36-00A2-497B-A143-2211AEEFE4AD}" presName="rootConnector" presStyleLbl="node1" presStyleIdx="2" presStyleCnt="3"/>
      <dgm:spPr/>
      <dgm:t>
        <a:bodyPr/>
        <a:lstStyle/>
        <a:p>
          <a:endParaRPr lang="zh-TW" altLang="en-US"/>
        </a:p>
      </dgm:t>
    </dgm:pt>
    <dgm:pt modelId="{460D0187-8009-4BE2-B191-DD1D03C73BFF}" type="pres">
      <dgm:prSet presAssocID="{A8F33A36-00A2-497B-A143-2211AEEFE4AD}" presName="childShape" presStyleCnt="0"/>
      <dgm:spPr/>
    </dgm:pt>
    <dgm:pt modelId="{0DFD795E-052E-4AB5-8C21-4D993FF50002}" type="pres">
      <dgm:prSet presAssocID="{AE8250C6-2632-4F91-96CD-833239B2BF92}" presName="Name13" presStyleLbl="parChTrans1D2" presStyleIdx="6" presStyleCnt="9"/>
      <dgm:spPr/>
      <dgm:t>
        <a:bodyPr/>
        <a:lstStyle/>
        <a:p>
          <a:endParaRPr lang="zh-TW" altLang="en-US"/>
        </a:p>
      </dgm:t>
    </dgm:pt>
    <dgm:pt modelId="{13B25F41-AD46-4FA1-8EF3-8B1EEF6B3F9B}" type="pres">
      <dgm:prSet presAssocID="{7906BCB2-65D6-4620-9354-2CAD6D34095E}" presName="childText" presStyleLbl="bgAcc1" presStyleIdx="6" presStyleCnt="9" custScaleX="13518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64E767E-EA74-47CF-B878-B0F655200516}" type="pres">
      <dgm:prSet presAssocID="{489D68AB-C690-4511-8DBA-D22F42F069A3}" presName="Name13" presStyleLbl="parChTrans1D2" presStyleIdx="7" presStyleCnt="9"/>
      <dgm:spPr/>
      <dgm:t>
        <a:bodyPr/>
        <a:lstStyle/>
        <a:p>
          <a:endParaRPr lang="zh-TW" altLang="en-US"/>
        </a:p>
      </dgm:t>
    </dgm:pt>
    <dgm:pt modelId="{DDE86BB5-3B5E-48D4-8518-9BEFBD9698BD}" type="pres">
      <dgm:prSet presAssocID="{212B52B5-2BCA-483A-96A7-55A25432BEA9}" presName="childText" presStyleLbl="bgAcc1" presStyleIdx="7" presStyleCnt="9" custScaleX="13518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C0E329D-4715-4A16-9EC2-D8B5B3601286}" type="pres">
      <dgm:prSet presAssocID="{9BB5BE1D-B71E-47F6-93FB-C53A909E2FFC}" presName="Name13" presStyleLbl="parChTrans1D2" presStyleIdx="8" presStyleCnt="9"/>
      <dgm:spPr/>
      <dgm:t>
        <a:bodyPr/>
        <a:lstStyle/>
        <a:p>
          <a:endParaRPr lang="zh-TW" altLang="en-US"/>
        </a:p>
      </dgm:t>
    </dgm:pt>
    <dgm:pt modelId="{8A8C3431-501D-423E-9F69-920AD745161A}" type="pres">
      <dgm:prSet presAssocID="{5A4DE850-63A1-4B10-A90D-6CD91D6BDDC4}" presName="childText" presStyleLbl="bgAcc1" presStyleIdx="8" presStyleCnt="9" custScaleX="13518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50B37AC-190C-46BA-B3A1-049297F647F2}" srcId="{5E0E9D3D-31E8-434D-8456-4782E8876D6C}" destId="{1F6B2464-6055-41BA-995F-7081D0EAD73B}" srcOrd="1" destOrd="0" parTransId="{AF3C3EA0-F541-4E06-97C7-462D80F1C98D}" sibTransId="{4CA36987-9351-4B5A-8320-40FC0378E9A5}"/>
    <dgm:cxn modelId="{D22BD018-A1F2-410D-8079-F6FB7789E5EA}" srcId="{1F6B2464-6055-41BA-995F-7081D0EAD73B}" destId="{6CEA7E8D-D31A-43EC-9041-37EFC61365C0}" srcOrd="0" destOrd="0" parTransId="{93E4B0C3-96E5-41E0-8F32-9994598E4D56}" sibTransId="{12DADA95-6A66-40E3-A014-6A993AE88324}"/>
    <dgm:cxn modelId="{EDB2AF9E-60C0-4CD2-891B-C6F35D1465BB}" type="presOf" srcId="{F33CC9CD-0C9D-4442-90E6-FEDD82388C93}" destId="{1E55B344-3D5D-4821-87C0-C35F5E4B1F82}" srcOrd="0" destOrd="0" presId="urn:microsoft.com/office/officeart/2005/8/layout/hierarchy3"/>
    <dgm:cxn modelId="{90196362-AD7D-4314-B50C-1D916CF23DDC}" type="presOf" srcId="{93E4B0C3-96E5-41E0-8F32-9994598E4D56}" destId="{E973DCF4-0E6E-41E7-88CA-76B1BC2C3DFC}" srcOrd="0" destOrd="0" presId="urn:microsoft.com/office/officeart/2005/8/layout/hierarchy3"/>
    <dgm:cxn modelId="{7FDDAA58-D74B-4464-927A-7967D5775C58}" type="presOf" srcId="{383144D2-1977-4E03-8630-DC460BE7F288}" destId="{7F4C41A4-E9B8-42D3-8E2C-42ACC304BFB2}" srcOrd="0" destOrd="0" presId="urn:microsoft.com/office/officeart/2005/8/layout/hierarchy3"/>
    <dgm:cxn modelId="{8F4C0C58-5CD3-44D3-911B-7E3430DCB0DF}" srcId="{5E0E9D3D-31E8-434D-8456-4782E8876D6C}" destId="{2F16201B-933E-4461-8BC8-87F21D9E7E4D}" srcOrd="0" destOrd="0" parTransId="{B4D6E7F7-157A-4492-AD4C-33FD7A0C03D8}" sibTransId="{45D63E77-F9A4-4C19-89E0-FC059BB88665}"/>
    <dgm:cxn modelId="{2548176F-ABE1-4D9A-89D3-84E8E417E41C}" srcId="{A8F33A36-00A2-497B-A143-2211AEEFE4AD}" destId="{7906BCB2-65D6-4620-9354-2CAD6D34095E}" srcOrd="0" destOrd="0" parTransId="{AE8250C6-2632-4F91-96CD-833239B2BF92}" sibTransId="{121BDA2C-86AF-4009-B11A-AF978602DA01}"/>
    <dgm:cxn modelId="{0AB9CF07-4DCF-4DCE-8A2D-BEA98032EB57}" type="presOf" srcId="{6CEA7E8D-D31A-43EC-9041-37EFC61365C0}" destId="{E4DF2E74-5265-46A7-BD70-17092C4A0D23}" srcOrd="0" destOrd="0" presId="urn:microsoft.com/office/officeart/2005/8/layout/hierarchy3"/>
    <dgm:cxn modelId="{24C8527E-252F-4C8E-B0B9-F6AF87CC550F}" srcId="{2F16201B-933E-4461-8BC8-87F21D9E7E4D}" destId="{B5B93514-293B-4163-93D7-60F01CD73AAC}" srcOrd="0" destOrd="0" parTransId="{48AD86C8-54F7-4C25-AA16-E58FA5CD0C0B}" sibTransId="{98009AC0-11AA-4217-B584-8A6BE3D3A223}"/>
    <dgm:cxn modelId="{8264668A-50A7-4AF5-BF72-0D4E7108E236}" type="presOf" srcId="{AE8250C6-2632-4F91-96CD-833239B2BF92}" destId="{0DFD795E-052E-4AB5-8C21-4D993FF50002}" srcOrd="0" destOrd="0" presId="urn:microsoft.com/office/officeart/2005/8/layout/hierarchy3"/>
    <dgm:cxn modelId="{F4D75F91-BCFC-4E04-B833-BEEFA5949214}" type="presOf" srcId="{A8F33A36-00A2-497B-A143-2211AEEFE4AD}" destId="{61FD8914-6389-4635-BA44-E39AC0A9387D}" srcOrd="0" destOrd="0" presId="urn:microsoft.com/office/officeart/2005/8/layout/hierarchy3"/>
    <dgm:cxn modelId="{740B942A-B9DA-498E-97BF-E26BF3A85A08}" srcId="{2F16201B-933E-4461-8BC8-87F21D9E7E4D}" destId="{F33CC9CD-0C9D-4442-90E6-FEDD82388C93}" srcOrd="1" destOrd="0" parTransId="{F6BDEB2C-66AF-4479-B261-F66C552B91A6}" sibTransId="{5E44B3BF-6934-47D8-9CE4-1827E17EAC8F}"/>
    <dgm:cxn modelId="{D324E66E-ECD2-4C88-AB03-72E98BF7F0AB}" type="presOf" srcId="{F6BDEB2C-66AF-4479-B261-F66C552B91A6}" destId="{F093A886-9A24-4A6F-8842-1B9463DFC82F}" srcOrd="0" destOrd="0" presId="urn:microsoft.com/office/officeart/2005/8/layout/hierarchy3"/>
    <dgm:cxn modelId="{72570B0B-C0BE-45A6-B9F6-41553324ACAF}" type="presOf" srcId="{3B75BCFF-1A40-4DEB-8C22-6F0A5078E387}" destId="{3BECD76B-389E-4A81-B244-6C0418F33830}" srcOrd="0" destOrd="0" presId="urn:microsoft.com/office/officeart/2005/8/layout/hierarchy3"/>
    <dgm:cxn modelId="{28D8AC46-524C-4415-81A5-2F2062B76BA4}" type="presOf" srcId="{48AD86C8-54F7-4C25-AA16-E58FA5CD0C0B}" destId="{BEE43D38-C371-4AF3-9B1C-20859E67A450}" srcOrd="0" destOrd="0" presId="urn:microsoft.com/office/officeart/2005/8/layout/hierarchy3"/>
    <dgm:cxn modelId="{20D9E8CE-39E7-49CA-812F-E780B90506DF}" type="presOf" srcId="{B5B93514-293B-4163-93D7-60F01CD73AAC}" destId="{DBD0592F-2E5E-4B97-8328-85175B988E71}" srcOrd="0" destOrd="0" presId="urn:microsoft.com/office/officeart/2005/8/layout/hierarchy3"/>
    <dgm:cxn modelId="{991E99DD-8112-4A60-8D81-66F5A4202C34}" type="presOf" srcId="{6C3C1F96-6D3A-4A67-A939-67E2CF10DD11}" destId="{FC7D8BD6-DCAE-4923-9D2A-927FA4D613A3}" srcOrd="0" destOrd="0" presId="urn:microsoft.com/office/officeart/2005/8/layout/hierarchy3"/>
    <dgm:cxn modelId="{35FFA2F7-714D-4F37-A282-22AF73A922DC}" srcId="{1F6B2464-6055-41BA-995F-7081D0EAD73B}" destId="{6C3C1F96-6D3A-4A67-A939-67E2CF10DD11}" srcOrd="2" destOrd="0" parTransId="{0CF67CA4-6DDC-4950-ADB6-2829E5A954D2}" sibTransId="{E7F45E88-8A83-471F-90D5-48E907ECFA68}"/>
    <dgm:cxn modelId="{B33D107B-5A25-412C-9594-DC42ED018137}" srcId="{2F16201B-933E-4461-8BC8-87F21D9E7E4D}" destId="{3B75BCFF-1A40-4DEB-8C22-6F0A5078E387}" srcOrd="2" destOrd="0" parTransId="{C5BD3101-2BD5-4577-8FFA-9A94C0CA7CA8}" sibTransId="{BC2868AF-B81A-41DD-9545-7C59AFD3F10F}"/>
    <dgm:cxn modelId="{7B3E8DAE-1BD5-4DD7-B970-74EE8BA02601}" type="presOf" srcId="{1F6B2464-6055-41BA-995F-7081D0EAD73B}" destId="{85FCF6C0-E142-430F-A251-830F2FEC3A67}" srcOrd="0" destOrd="0" presId="urn:microsoft.com/office/officeart/2005/8/layout/hierarchy3"/>
    <dgm:cxn modelId="{5AADAB9E-1223-4870-A3F8-153996530897}" type="presOf" srcId="{2F16201B-933E-4461-8BC8-87F21D9E7E4D}" destId="{BF7CD507-E0F1-4C24-8109-712D7C5AB9AC}" srcOrd="0" destOrd="0" presId="urn:microsoft.com/office/officeart/2005/8/layout/hierarchy3"/>
    <dgm:cxn modelId="{58CBA004-3D82-43D9-9ACA-05991CC28870}" type="presOf" srcId="{2F16201B-933E-4461-8BC8-87F21D9E7E4D}" destId="{B140CF7C-7375-4B61-811B-CC4133916574}" srcOrd="1" destOrd="0" presId="urn:microsoft.com/office/officeart/2005/8/layout/hierarchy3"/>
    <dgm:cxn modelId="{2E03BA21-BDC1-4768-A858-1B1EB6872CE1}" type="presOf" srcId="{5E0E9D3D-31E8-434D-8456-4782E8876D6C}" destId="{BBDEFCEE-1486-4C46-9D96-9EB56093C49F}" srcOrd="0" destOrd="0" presId="urn:microsoft.com/office/officeart/2005/8/layout/hierarchy3"/>
    <dgm:cxn modelId="{0C04F39A-8EA8-4C5C-BC9D-B1B1F8AF24FD}" type="presOf" srcId="{489D68AB-C690-4511-8DBA-D22F42F069A3}" destId="{D64E767E-EA74-47CF-B878-B0F655200516}" srcOrd="0" destOrd="0" presId="urn:microsoft.com/office/officeart/2005/8/layout/hierarchy3"/>
    <dgm:cxn modelId="{7B1F0220-EBCF-48F4-B9B3-B84B12D4B629}" type="presOf" srcId="{C5BD3101-2BD5-4577-8FFA-9A94C0CA7CA8}" destId="{6BDDDAF2-015E-4C28-9370-677AC8DCB0BB}" srcOrd="0" destOrd="0" presId="urn:microsoft.com/office/officeart/2005/8/layout/hierarchy3"/>
    <dgm:cxn modelId="{112EAD9E-AD8A-4568-BF48-693F87293C62}" type="presOf" srcId="{7EF3C340-2C6B-4D94-9448-80C0CEB7834B}" destId="{154B0646-13F6-4A67-AA8A-47D0CF61927A}" srcOrd="0" destOrd="0" presId="urn:microsoft.com/office/officeart/2005/8/layout/hierarchy3"/>
    <dgm:cxn modelId="{C310327E-CFD0-4DE1-9D36-39E687C6CD2E}" type="presOf" srcId="{A8F33A36-00A2-497B-A143-2211AEEFE4AD}" destId="{30B98B06-28F6-4525-8C4D-30CF06EB40D3}" srcOrd="1" destOrd="0" presId="urn:microsoft.com/office/officeart/2005/8/layout/hierarchy3"/>
    <dgm:cxn modelId="{B99AB1FF-B59A-4A96-879A-B72250E27F70}" srcId="{A8F33A36-00A2-497B-A143-2211AEEFE4AD}" destId="{212B52B5-2BCA-483A-96A7-55A25432BEA9}" srcOrd="1" destOrd="0" parTransId="{489D68AB-C690-4511-8DBA-D22F42F069A3}" sibTransId="{7DD01FB6-287E-4A3D-A4FB-B735F1F787D1}"/>
    <dgm:cxn modelId="{B29816E0-0B49-4CBA-9C40-A5C2A9370961}" type="presOf" srcId="{1F6B2464-6055-41BA-995F-7081D0EAD73B}" destId="{D97BEAD7-400B-42E9-8EE0-2F7B8F31B459}" srcOrd="1" destOrd="0" presId="urn:microsoft.com/office/officeart/2005/8/layout/hierarchy3"/>
    <dgm:cxn modelId="{A7B67FC3-5DA2-404D-BD3F-1831C9F5E072}" srcId="{5E0E9D3D-31E8-434D-8456-4782E8876D6C}" destId="{A8F33A36-00A2-497B-A143-2211AEEFE4AD}" srcOrd="2" destOrd="0" parTransId="{1FC5A4E0-D2AF-4E91-8B1A-3E031C80A579}" sibTransId="{CD378044-B65B-4711-A51C-B57CDF6ACFBC}"/>
    <dgm:cxn modelId="{4C03F34C-90A6-464A-95B6-9048C24920C3}" type="presOf" srcId="{212B52B5-2BCA-483A-96A7-55A25432BEA9}" destId="{DDE86BB5-3B5E-48D4-8518-9BEFBD9698BD}" srcOrd="0" destOrd="0" presId="urn:microsoft.com/office/officeart/2005/8/layout/hierarchy3"/>
    <dgm:cxn modelId="{CB18AAD2-BBB4-4A9A-8664-88EE8FEFB317}" type="presOf" srcId="{9BB5BE1D-B71E-47F6-93FB-C53A909E2FFC}" destId="{CC0E329D-4715-4A16-9EC2-D8B5B3601286}" srcOrd="0" destOrd="0" presId="urn:microsoft.com/office/officeart/2005/8/layout/hierarchy3"/>
    <dgm:cxn modelId="{3DDE5036-315A-433D-8ACC-8F35A40742B2}" type="presOf" srcId="{5A4DE850-63A1-4B10-A90D-6CD91D6BDDC4}" destId="{8A8C3431-501D-423E-9F69-920AD745161A}" srcOrd="0" destOrd="0" presId="urn:microsoft.com/office/officeart/2005/8/layout/hierarchy3"/>
    <dgm:cxn modelId="{8525B43E-F8F9-467D-B23D-05D162A98939}" type="presOf" srcId="{7906BCB2-65D6-4620-9354-2CAD6D34095E}" destId="{13B25F41-AD46-4FA1-8EF3-8B1EEF6B3F9B}" srcOrd="0" destOrd="0" presId="urn:microsoft.com/office/officeart/2005/8/layout/hierarchy3"/>
    <dgm:cxn modelId="{5708DCCD-8AF3-4126-A2F1-D968BCC69E5F}" srcId="{1F6B2464-6055-41BA-995F-7081D0EAD73B}" destId="{7EF3C340-2C6B-4D94-9448-80C0CEB7834B}" srcOrd="1" destOrd="0" parTransId="{383144D2-1977-4E03-8630-DC460BE7F288}" sibTransId="{57B27C83-00A3-4EF7-8803-C03629C3D788}"/>
    <dgm:cxn modelId="{EA1D9439-C069-4B0B-8878-AB55D6ACE75B}" type="presOf" srcId="{0CF67CA4-6DDC-4950-ADB6-2829E5A954D2}" destId="{364501B8-53D0-444F-AC7C-E925FEAB77A5}" srcOrd="0" destOrd="0" presId="urn:microsoft.com/office/officeart/2005/8/layout/hierarchy3"/>
    <dgm:cxn modelId="{4710A585-9DAC-43C4-8224-3975BCDE8B5A}" srcId="{A8F33A36-00A2-497B-A143-2211AEEFE4AD}" destId="{5A4DE850-63A1-4B10-A90D-6CD91D6BDDC4}" srcOrd="2" destOrd="0" parTransId="{9BB5BE1D-B71E-47F6-93FB-C53A909E2FFC}" sibTransId="{A547BAFF-0A57-48A9-962E-3138736A50CB}"/>
    <dgm:cxn modelId="{D69B7F2E-EA7C-480C-B873-958B2AF1C134}" type="presParOf" srcId="{BBDEFCEE-1486-4C46-9D96-9EB56093C49F}" destId="{509ADAE6-7FD1-420E-85D0-A09276DC09F9}" srcOrd="0" destOrd="0" presId="urn:microsoft.com/office/officeart/2005/8/layout/hierarchy3"/>
    <dgm:cxn modelId="{E2165870-7E20-4415-8CA5-EE9CDC96B453}" type="presParOf" srcId="{509ADAE6-7FD1-420E-85D0-A09276DC09F9}" destId="{DD80868F-8EEB-4369-9148-4D0E7073D58D}" srcOrd="0" destOrd="0" presId="urn:microsoft.com/office/officeart/2005/8/layout/hierarchy3"/>
    <dgm:cxn modelId="{85F53463-5C3A-4A52-9DA3-3E45308D1492}" type="presParOf" srcId="{DD80868F-8EEB-4369-9148-4D0E7073D58D}" destId="{BF7CD507-E0F1-4C24-8109-712D7C5AB9AC}" srcOrd="0" destOrd="0" presId="urn:microsoft.com/office/officeart/2005/8/layout/hierarchy3"/>
    <dgm:cxn modelId="{C5845B3D-122C-4E0C-9EC1-C737E8D9D988}" type="presParOf" srcId="{DD80868F-8EEB-4369-9148-4D0E7073D58D}" destId="{B140CF7C-7375-4B61-811B-CC4133916574}" srcOrd="1" destOrd="0" presId="urn:microsoft.com/office/officeart/2005/8/layout/hierarchy3"/>
    <dgm:cxn modelId="{05CE7C1E-C051-438C-AB60-E7429D032D26}" type="presParOf" srcId="{509ADAE6-7FD1-420E-85D0-A09276DC09F9}" destId="{72FF4BD6-FB01-4606-8A63-B510900F9E5B}" srcOrd="1" destOrd="0" presId="urn:microsoft.com/office/officeart/2005/8/layout/hierarchy3"/>
    <dgm:cxn modelId="{C08A7FC9-173A-49EE-89B9-0D217F4E7DC1}" type="presParOf" srcId="{72FF4BD6-FB01-4606-8A63-B510900F9E5B}" destId="{BEE43D38-C371-4AF3-9B1C-20859E67A450}" srcOrd="0" destOrd="0" presId="urn:microsoft.com/office/officeart/2005/8/layout/hierarchy3"/>
    <dgm:cxn modelId="{BB8D5CD0-6DD0-44D5-A098-BC329B5C7C7D}" type="presParOf" srcId="{72FF4BD6-FB01-4606-8A63-B510900F9E5B}" destId="{DBD0592F-2E5E-4B97-8328-85175B988E71}" srcOrd="1" destOrd="0" presId="urn:microsoft.com/office/officeart/2005/8/layout/hierarchy3"/>
    <dgm:cxn modelId="{6C781207-4359-407A-9210-213EF8D99769}" type="presParOf" srcId="{72FF4BD6-FB01-4606-8A63-B510900F9E5B}" destId="{F093A886-9A24-4A6F-8842-1B9463DFC82F}" srcOrd="2" destOrd="0" presId="urn:microsoft.com/office/officeart/2005/8/layout/hierarchy3"/>
    <dgm:cxn modelId="{08F125ED-A955-4B01-A532-3BFF6447D373}" type="presParOf" srcId="{72FF4BD6-FB01-4606-8A63-B510900F9E5B}" destId="{1E55B344-3D5D-4821-87C0-C35F5E4B1F82}" srcOrd="3" destOrd="0" presId="urn:microsoft.com/office/officeart/2005/8/layout/hierarchy3"/>
    <dgm:cxn modelId="{10D301D7-9674-417F-9F6F-2065494032DA}" type="presParOf" srcId="{72FF4BD6-FB01-4606-8A63-B510900F9E5B}" destId="{6BDDDAF2-015E-4C28-9370-677AC8DCB0BB}" srcOrd="4" destOrd="0" presId="urn:microsoft.com/office/officeart/2005/8/layout/hierarchy3"/>
    <dgm:cxn modelId="{2F593DDC-1357-41B0-87B2-FD4B700E04EB}" type="presParOf" srcId="{72FF4BD6-FB01-4606-8A63-B510900F9E5B}" destId="{3BECD76B-389E-4A81-B244-6C0418F33830}" srcOrd="5" destOrd="0" presId="urn:microsoft.com/office/officeart/2005/8/layout/hierarchy3"/>
    <dgm:cxn modelId="{67AFA5CD-B4DA-404D-A33A-F8D625F9F766}" type="presParOf" srcId="{BBDEFCEE-1486-4C46-9D96-9EB56093C49F}" destId="{3BC5D1A3-A10E-4FB3-B76A-573B75489E46}" srcOrd="1" destOrd="0" presId="urn:microsoft.com/office/officeart/2005/8/layout/hierarchy3"/>
    <dgm:cxn modelId="{7BFA8036-26F7-4156-9973-8C066EAC1F89}" type="presParOf" srcId="{3BC5D1A3-A10E-4FB3-B76A-573B75489E46}" destId="{5318CE2E-6EC7-477E-94F1-7D420756D5E8}" srcOrd="0" destOrd="0" presId="urn:microsoft.com/office/officeart/2005/8/layout/hierarchy3"/>
    <dgm:cxn modelId="{61A45789-4063-4737-8CF5-86FDBE08F186}" type="presParOf" srcId="{5318CE2E-6EC7-477E-94F1-7D420756D5E8}" destId="{85FCF6C0-E142-430F-A251-830F2FEC3A67}" srcOrd="0" destOrd="0" presId="urn:microsoft.com/office/officeart/2005/8/layout/hierarchy3"/>
    <dgm:cxn modelId="{F2417678-A61C-44DC-B3B8-98A20D0B080E}" type="presParOf" srcId="{5318CE2E-6EC7-477E-94F1-7D420756D5E8}" destId="{D97BEAD7-400B-42E9-8EE0-2F7B8F31B459}" srcOrd="1" destOrd="0" presId="urn:microsoft.com/office/officeart/2005/8/layout/hierarchy3"/>
    <dgm:cxn modelId="{774F2E42-9324-456E-91D2-B24B2F69C16E}" type="presParOf" srcId="{3BC5D1A3-A10E-4FB3-B76A-573B75489E46}" destId="{91E68602-5ED4-4365-AE9F-C58A152744D9}" srcOrd="1" destOrd="0" presId="urn:microsoft.com/office/officeart/2005/8/layout/hierarchy3"/>
    <dgm:cxn modelId="{F313DEB0-7984-4B5E-B5DA-38EE192B99B1}" type="presParOf" srcId="{91E68602-5ED4-4365-AE9F-C58A152744D9}" destId="{E973DCF4-0E6E-41E7-88CA-76B1BC2C3DFC}" srcOrd="0" destOrd="0" presId="urn:microsoft.com/office/officeart/2005/8/layout/hierarchy3"/>
    <dgm:cxn modelId="{BEB01B68-83B6-4562-863B-BAD110472A0D}" type="presParOf" srcId="{91E68602-5ED4-4365-AE9F-C58A152744D9}" destId="{E4DF2E74-5265-46A7-BD70-17092C4A0D23}" srcOrd="1" destOrd="0" presId="urn:microsoft.com/office/officeart/2005/8/layout/hierarchy3"/>
    <dgm:cxn modelId="{C2B8BA20-5CF0-42A5-9653-F6F68773A92A}" type="presParOf" srcId="{91E68602-5ED4-4365-AE9F-C58A152744D9}" destId="{7F4C41A4-E9B8-42D3-8E2C-42ACC304BFB2}" srcOrd="2" destOrd="0" presId="urn:microsoft.com/office/officeart/2005/8/layout/hierarchy3"/>
    <dgm:cxn modelId="{BF944AE8-57C3-4D0D-890E-96CA6F21E92D}" type="presParOf" srcId="{91E68602-5ED4-4365-AE9F-C58A152744D9}" destId="{154B0646-13F6-4A67-AA8A-47D0CF61927A}" srcOrd="3" destOrd="0" presId="urn:microsoft.com/office/officeart/2005/8/layout/hierarchy3"/>
    <dgm:cxn modelId="{938E75F7-52A5-41FC-AC61-0FFA9E8E0ED6}" type="presParOf" srcId="{91E68602-5ED4-4365-AE9F-C58A152744D9}" destId="{364501B8-53D0-444F-AC7C-E925FEAB77A5}" srcOrd="4" destOrd="0" presId="urn:microsoft.com/office/officeart/2005/8/layout/hierarchy3"/>
    <dgm:cxn modelId="{7E358254-381D-47EB-B33B-AD8A8DFB0097}" type="presParOf" srcId="{91E68602-5ED4-4365-AE9F-C58A152744D9}" destId="{FC7D8BD6-DCAE-4923-9D2A-927FA4D613A3}" srcOrd="5" destOrd="0" presId="urn:microsoft.com/office/officeart/2005/8/layout/hierarchy3"/>
    <dgm:cxn modelId="{452917A4-9F16-4015-88A8-7C09E629EEFA}" type="presParOf" srcId="{BBDEFCEE-1486-4C46-9D96-9EB56093C49F}" destId="{3F27FA12-4A92-4032-B647-774EEBF64FF1}" srcOrd="2" destOrd="0" presId="urn:microsoft.com/office/officeart/2005/8/layout/hierarchy3"/>
    <dgm:cxn modelId="{844B0229-7511-43CA-B59E-59A01A985458}" type="presParOf" srcId="{3F27FA12-4A92-4032-B647-774EEBF64FF1}" destId="{87E1E4F1-FF4B-4B7E-9FAD-0C9DA76E9F9D}" srcOrd="0" destOrd="0" presId="urn:microsoft.com/office/officeart/2005/8/layout/hierarchy3"/>
    <dgm:cxn modelId="{873D841C-5A14-4FE7-883A-210298AA8A09}" type="presParOf" srcId="{87E1E4F1-FF4B-4B7E-9FAD-0C9DA76E9F9D}" destId="{61FD8914-6389-4635-BA44-E39AC0A9387D}" srcOrd="0" destOrd="0" presId="urn:microsoft.com/office/officeart/2005/8/layout/hierarchy3"/>
    <dgm:cxn modelId="{882B1CA6-82D0-495E-AF96-5563653D73F3}" type="presParOf" srcId="{87E1E4F1-FF4B-4B7E-9FAD-0C9DA76E9F9D}" destId="{30B98B06-28F6-4525-8C4D-30CF06EB40D3}" srcOrd="1" destOrd="0" presId="urn:microsoft.com/office/officeart/2005/8/layout/hierarchy3"/>
    <dgm:cxn modelId="{F1B677DA-6EBB-4F3D-B0CD-F1BBE81EFE8A}" type="presParOf" srcId="{3F27FA12-4A92-4032-B647-774EEBF64FF1}" destId="{460D0187-8009-4BE2-B191-DD1D03C73BFF}" srcOrd="1" destOrd="0" presId="urn:microsoft.com/office/officeart/2005/8/layout/hierarchy3"/>
    <dgm:cxn modelId="{FBA3B0ED-B83E-4EF3-A6A8-060C34FFE3BC}" type="presParOf" srcId="{460D0187-8009-4BE2-B191-DD1D03C73BFF}" destId="{0DFD795E-052E-4AB5-8C21-4D993FF50002}" srcOrd="0" destOrd="0" presId="urn:microsoft.com/office/officeart/2005/8/layout/hierarchy3"/>
    <dgm:cxn modelId="{F66DA07E-571B-4096-85AE-1E1AC6C9F379}" type="presParOf" srcId="{460D0187-8009-4BE2-B191-DD1D03C73BFF}" destId="{13B25F41-AD46-4FA1-8EF3-8B1EEF6B3F9B}" srcOrd="1" destOrd="0" presId="urn:microsoft.com/office/officeart/2005/8/layout/hierarchy3"/>
    <dgm:cxn modelId="{2371B88F-D9ED-451F-ADAF-AF04D453BEF4}" type="presParOf" srcId="{460D0187-8009-4BE2-B191-DD1D03C73BFF}" destId="{D64E767E-EA74-47CF-B878-B0F655200516}" srcOrd="2" destOrd="0" presId="urn:microsoft.com/office/officeart/2005/8/layout/hierarchy3"/>
    <dgm:cxn modelId="{471EF8AF-F20E-4728-B543-8FB870D1BD08}" type="presParOf" srcId="{460D0187-8009-4BE2-B191-DD1D03C73BFF}" destId="{DDE86BB5-3B5E-48D4-8518-9BEFBD9698BD}" srcOrd="3" destOrd="0" presId="urn:microsoft.com/office/officeart/2005/8/layout/hierarchy3"/>
    <dgm:cxn modelId="{B04A66D4-21D1-456B-80D3-550E0B073288}" type="presParOf" srcId="{460D0187-8009-4BE2-B191-DD1D03C73BFF}" destId="{CC0E329D-4715-4A16-9EC2-D8B5B3601286}" srcOrd="4" destOrd="0" presId="urn:microsoft.com/office/officeart/2005/8/layout/hierarchy3"/>
    <dgm:cxn modelId="{06ED4FD8-1C36-4FE5-8D71-C858EEB7B13B}" type="presParOf" srcId="{460D0187-8009-4BE2-B191-DD1D03C73BFF}" destId="{8A8C3431-501D-423E-9F69-920AD745161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817425-D3C4-477A-B9E8-13CCDD88871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30735D85-137F-4A96-AEA8-A0286EA67AF7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zh-TW" sz="1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教務主任</a:t>
          </a:r>
          <a:r>
            <a:rPr lang="zh-TW" sz="1800" b="1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擔任副召集人，</a:t>
          </a:r>
          <a:r>
            <a:rPr lang="zh-TW" altLang="en-US" sz="1800" b="1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推動入學制度宣導與協助督導生涯教育</a:t>
          </a:r>
          <a:r>
            <a:rPr lang="zh-TW" sz="1800" b="1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課程規劃</a:t>
          </a:r>
          <a:endParaRPr lang="zh-TW" altLang="en-US" sz="1800" b="1" dirty="0">
            <a:solidFill>
              <a:srgbClr val="FF000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77E86A7-A0D5-47D7-92C5-ED94C861C516}" type="parTrans" cxnId="{A7D32094-89E8-4BC6-AD82-A4CCEDB485BD}">
      <dgm:prSet/>
      <dgm:spPr/>
      <dgm:t>
        <a:bodyPr/>
        <a:lstStyle/>
        <a:p>
          <a:endParaRPr lang="zh-TW" altLang="en-US"/>
        </a:p>
      </dgm:t>
    </dgm:pt>
    <dgm:pt modelId="{8CE2C11D-4E78-4738-98DE-CF3D96E2F2CF}" type="sibTrans" cxnId="{A7D32094-89E8-4BC6-AD82-A4CCEDB485BD}">
      <dgm:prSet/>
      <dgm:spPr/>
      <dgm:t>
        <a:bodyPr/>
        <a:lstStyle/>
        <a:p>
          <a:endParaRPr lang="zh-TW" altLang="en-US"/>
        </a:p>
      </dgm:t>
    </dgm:pt>
    <dgm:pt modelId="{ACA7448E-097A-41C3-9D23-962433345400}" type="pres">
      <dgm:prSet presAssocID="{08817425-D3C4-477A-B9E8-13CCDD8887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C884DF61-D63E-44B5-87B4-D7AADB7A44F2}" type="pres">
      <dgm:prSet presAssocID="{30735D85-137F-4A96-AEA8-A0286EA67AF7}" presName="parentText" presStyleLbl="node1" presStyleIdx="0" presStyleCnt="1" custScaleY="416568" custLinFactNeighborX="-84" custLinFactNeighborY="818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452E178-D5E2-4386-A261-C746E86C4948}" type="presOf" srcId="{30735D85-137F-4A96-AEA8-A0286EA67AF7}" destId="{C884DF61-D63E-44B5-87B4-D7AADB7A44F2}" srcOrd="0" destOrd="0" presId="urn:microsoft.com/office/officeart/2005/8/layout/vList2"/>
    <dgm:cxn modelId="{A7D32094-89E8-4BC6-AD82-A4CCEDB485BD}" srcId="{08817425-D3C4-477A-B9E8-13CCDD888711}" destId="{30735D85-137F-4A96-AEA8-A0286EA67AF7}" srcOrd="0" destOrd="0" parTransId="{F77E86A7-A0D5-47D7-92C5-ED94C861C516}" sibTransId="{8CE2C11D-4E78-4738-98DE-CF3D96E2F2CF}"/>
    <dgm:cxn modelId="{11D35917-DD61-4912-880E-6200D8F617C2}" type="presOf" srcId="{08817425-D3C4-477A-B9E8-13CCDD888711}" destId="{ACA7448E-097A-41C3-9D23-962433345400}" srcOrd="0" destOrd="0" presId="urn:microsoft.com/office/officeart/2005/8/layout/vList2"/>
    <dgm:cxn modelId="{A33004C2-120D-4579-B4AF-16BE21376D83}" type="presParOf" srcId="{ACA7448E-097A-41C3-9D23-962433345400}" destId="{C884DF61-D63E-44B5-87B4-D7AADB7A44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5D3B50-90E7-435C-84B5-F274A0F36D95}" type="doc">
      <dgm:prSet loTypeId="urn:microsoft.com/office/officeart/2005/8/layout/vList4#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BCB8B7B9-1E18-4CA3-99AB-C95990ABEF63}">
      <dgm:prSet phldrT="[文字]" custT="1"/>
      <dgm:spPr/>
      <dgm:t>
        <a:bodyPr/>
        <a:lstStyle/>
        <a:p>
          <a:pPr algn="l">
            <a:lnSpc>
              <a:spcPts val="4000"/>
            </a:lnSpc>
            <a:spcAft>
              <a:spcPts val="0"/>
            </a:spcAft>
          </a:pPr>
          <a:r>
            <a:rPr lang="zh-TW" altLang="en-US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提供學科成績或模擬測驗資訊</a:t>
          </a:r>
        </a:p>
      </dgm:t>
    </dgm:pt>
    <dgm:pt modelId="{7656B396-9CFD-4E86-963F-BFB1443F34C7}" type="parTrans" cxnId="{60BB7422-B5CA-4552-BC4C-473CE9FF01F7}">
      <dgm:prSet/>
      <dgm:spPr/>
      <dgm:t>
        <a:bodyPr/>
        <a:lstStyle/>
        <a:p>
          <a:endParaRPr lang="zh-TW" altLang="en-US" sz="1400">
            <a:latin typeface="Adobe 繁黑體 Std B" pitchFamily="34" charset="-120"/>
            <a:ea typeface="Adobe 繁黑體 Std B" pitchFamily="34" charset="-120"/>
          </a:endParaRPr>
        </a:p>
      </dgm:t>
    </dgm:pt>
    <dgm:pt modelId="{85B6EB30-AE3E-4956-BC57-896204B5D6B1}" type="sibTrans" cxnId="{60BB7422-B5CA-4552-BC4C-473CE9FF01F7}">
      <dgm:prSet/>
      <dgm:spPr/>
      <dgm:t>
        <a:bodyPr/>
        <a:lstStyle/>
        <a:p>
          <a:endParaRPr lang="zh-TW" altLang="en-US" sz="1400">
            <a:latin typeface="Adobe 繁黑體 Std B" pitchFamily="34" charset="-120"/>
            <a:ea typeface="Adobe 繁黑體 Std B" pitchFamily="34" charset="-120"/>
          </a:endParaRPr>
        </a:p>
      </dgm:t>
    </dgm:pt>
    <dgm:pt modelId="{710DE70D-D1DD-435F-AB57-712504C01FC7}">
      <dgm:prSet phldrT="[文字]" custT="1"/>
      <dgm:spPr/>
      <dgm:t>
        <a:bodyPr/>
        <a:lstStyle/>
        <a:p>
          <a:pPr>
            <a:lnSpc>
              <a:spcPts val="4000"/>
            </a:lnSpc>
            <a:spcAft>
              <a:spcPts val="0"/>
            </a:spcAft>
          </a:pPr>
          <a:r>
            <a:rPr lang="zh-TW" altLang="en-US" sz="2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提供多元學習表現資訊，供學生及家長檢視</a:t>
          </a:r>
        </a:p>
      </dgm:t>
    </dgm:pt>
    <dgm:pt modelId="{C2EEE8D7-4CE0-4366-A773-98C303007C3C}" type="parTrans" cxnId="{BAA50444-3775-41B4-AF84-BF121A7D6CB5}">
      <dgm:prSet/>
      <dgm:spPr/>
      <dgm:t>
        <a:bodyPr/>
        <a:lstStyle/>
        <a:p>
          <a:endParaRPr lang="zh-TW" altLang="en-US" sz="1400">
            <a:latin typeface="Adobe 繁黑體 Std B" pitchFamily="34" charset="-120"/>
            <a:ea typeface="Adobe 繁黑體 Std B" pitchFamily="34" charset="-120"/>
          </a:endParaRPr>
        </a:p>
      </dgm:t>
    </dgm:pt>
    <dgm:pt modelId="{4DB2B6E7-5852-40DB-9DE6-2ECBCCC214D6}" type="sibTrans" cxnId="{BAA50444-3775-41B4-AF84-BF121A7D6CB5}">
      <dgm:prSet/>
      <dgm:spPr/>
      <dgm:t>
        <a:bodyPr/>
        <a:lstStyle/>
        <a:p>
          <a:endParaRPr lang="zh-TW" altLang="en-US" sz="1400">
            <a:latin typeface="Adobe 繁黑體 Std B" pitchFamily="34" charset="-120"/>
            <a:ea typeface="Adobe 繁黑體 Std B" pitchFamily="34" charset="-120"/>
          </a:endParaRPr>
        </a:p>
      </dgm:t>
    </dgm:pt>
    <dgm:pt modelId="{B31ECC48-70BE-4337-B8E4-2C01C0F374B6}">
      <dgm:prSet phldrT="[文字]" custT="1"/>
      <dgm:spPr/>
      <dgm:t>
        <a:bodyPr/>
        <a:lstStyle/>
        <a:p>
          <a:pPr>
            <a:lnSpc>
              <a:spcPts val="4000"/>
            </a:lnSpc>
            <a:spcAft>
              <a:spcPts val="0"/>
            </a:spcAft>
          </a:pPr>
          <a:r>
            <a:rPr lang="zh-TW" altLang="en-US" sz="2800" b="0" dirty="0">
              <a:latin typeface="Adobe 繁黑體 Std B" pitchFamily="34" charset="-120"/>
              <a:ea typeface="Adobe 繁黑體 Std B" pitchFamily="34" charset="-120"/>
            </a:rPr>
            <a:t>由專兼輔導教師、導師及孩子信任之老師，與家長、孩子進行志願選填試探相關輔導措施</a:t>
          </a:r>
        </a:p>
      </dgm:t>
    </dgm:pt>
    <dgm:pt modelId="{B22E053B-6B35-4067-9404-BE8B46A02926}" type="parTrans" cxnId="{294B05F7-4D65-4278-87C5-34E7FDBDE41A}">
      <dgm:prSet/>
      <dgm:spPr/>
      <dgm:t>
        <a:bodyPr/>
        <a:lstStyle/>
        <a:p>
          <a:endParaRPr lang="zh-TW" altLang="en-US" sz="1400">
            <a:latin typeface="Adobe 繁黑體 Std B" pitchFamily="34" charset="-120"/>
            <a:ea typeface="Adobe 繁黑體 Std B" pitchFamily="34" charset="-120"/>
          </a:endParaRPr>
        </a:p>
      </dgm:t>
    </dgm:pt>
    <dgm:pt modelId="{9947C538-9306-4CC3-850C-81339C68F314}" type="sibTrans" cxnId="{294B05F7-4D65-4278-87C5-34E7FDBDE41A}">
      <dgm:prSet/>
      <dgm:spPr/>
      <dgm:t>
        <a:bodyPr/>
        <a:lstStyle/>
        <a:p>
          <a:endParaRPr lang="zh-TW" altLang="en-US" sz="1400">
            <a:latin typeface="Adobe 繁黑體 Std B" pitchFamily="34" charset="-120"/>
            <a:ea typeface="Adobe 繁黑體 Std B" pitchFamily="34" charset="-120"/>
          </a:endParaRPr>
        </a:p>
      </dgm:t>
    </dgm:pt>
    <dgm:pt modelId="{62952F63-00A2-4ECD-97C5-F00E2EEBD734}" type="pres">
      <dgm:prSet presAssocID="{945D3B50-90E7-435C-84B5-F274A0F36D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6B405F8-4318-4D2A-86DB-E7C77A69B059}" type="pres">
      <dgm:prSet presAssocID="{BCB8B7B9-1E18-4CA3-99AB-C95990ABEF63}" presName="comp" presStyleCnt="0"/>
      <dgm:spPr/>
    </dgm:pt>
    <dgm:pt modelId="{614E6963-BEB2-40D0-ACB9-4B48EF9B33D1}" type="pres">
      <dgm:prSet presAssocID="{BCB8B7B9-1E18-4CA3-99AB-C95990ABEF63}" presName="box" presStyleLbl="node1" presStyleIdx="0" presStyleCnt="3" custLinFactNeighborY="5706"/>
      <dgm:spPr/>
      <dgm:t>
        <a:bodyPr/>
        <a:lstStyle/>
        <a:p>
          <a:endParaRPr lang="zh-TW" altLang="en-US"/>
        </a:p>
      </dgm:t>
    </dgm:pt>
    <dgm:pt modelId="{CC95DB48-6FE9-4025-83E8-A0C919A93B91}" type="pres">
      <dgm:prSet presAssocID="{BCB8B7B9-1E18-4CA3-99AB-C95990ABEF63}" presName="img" presStyleLbl="fgImgPlace1" presStyleIdx="0" presStyleCnt="3" custLinFactNeighborY="401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298EFA7-CB6E-41E6-A3FF-359D579259D1}" type="pres">
      <dgm:prSet presAssocID="{BCB8B7B9-1E18-4CA3-99AB-C95990ABEF6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41D6A3B-7A6A-4C92-B2E4-D3DF9A6F479E}" type="pres">
      <dgm:prSet presAssocID="{85B6EB30-AE3E-4956-BC57-896204B5D6B1}" presName="spacer" presStyleCnt="0"/>
      <dgm:spPr/>
    </dgm:pt>
    <dgm:pt modelId="{ED6DDB77-7B70-4FA1-83F8-A23B478CED5A}" type="pres">
      <dgm:prSet presAssocID="{710DE70D-D1DD-435F-AB57-712504C01FC7}" presName="comp" presStyleCnt="0"/>
      <dgm:spPr/>
    </dgm:pt>
    <dgm:pt modelId="{55B8F4E3-2D05-4DB1-A505-36A80BCAC101}" type="pres">
      <dgm:prSet presAssocID="{710DE70D-D1DD-435F-AB57-712504C01FC7}" presName="box" presStyleLbl="node1" presStyleIdx="1" presStyleCnt="3"/>
      <dgm:spPr/>
      <dgm:t>
        <a:bodyPr/>
        <a:lstStyle/>
        <a:p>
          <a:endParaRPr lang="zh-TW" altLang="en-US"/>
        </a:p>
      </dgm:t>
    </dgm:pt>
    <dgm:pt modelId="{E84CD187-1CC6-4600-87D4-1B1C5E2C4DA7}" type="pres">
      <dgm:prSet presAssocID="{710DE70D-D1DD-435F-AB57-712504C01FC7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DFFBB44-B85F-4A05-81F7-24EDBD6101AE}" type="pres">
      <dgm:prSet presAssocID="{710DE70D-D1DD-435F-AB57-712504C01FC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946944B-B8A7-4BF9-BA1E-1F48D4309E94}" type="pres">
      <dgm:prSet presAssocID="{4DB2B6E7-5852-40DB-9DE6-2ECBCCC214D6}" presName="spacer" presStyleCnt="0"/>
      <dgm:spPr/>
    </dgm:pt>
    <dgm:pt modelId="{6C1594D8-BCC1-4674-976B-F8FD43ACCEE0}" type="pres">
      <dgm:prSet presAssocID="{B31ECC48-70BE-4337-B8E4-2C01C0F374B6}" presName="comp" presStyleCnt="0"/>
      <dgm:spPr/>
    </dgm:pt>
    <dgm:pt modelId="{27E8E56E-45AF-403A-B08F-8970A4181D2A}" type="pres">
      <dgm:prSet presAssocID="{B31ECC48-70BE-4337-B8E4-2C01C0F374B6}" presName="box" presStyleLbl="node1" presStyleIdx="2" presStyleCnt="3" custLinFactNeighborY="-2871"/>
      <dgm:spPr/>
      <dgm:t>
        <a:bodyPr/>
        <a:lstStyle/>
        <a:p>
          <a:endParaRPr lang="zh-TW" altLang="en-US"/>
        </a:p>
      </dgm:t>
    </dgm:pt>
    <dgm:pt modelId="{EA471FBE-641F-4C6E-B01C-C0086C3083BA}" type="pres">
      <dgm:prSet presAssocID="{B31ECC48-70BE-4337-B8E4-2C01C0F374B6}" presName="img" presStyleLbl="fgImgPlace1" presStyleIdx="2" presStyleCnt="3" custLinFactNeighborY="-210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E3FA4A4-0991-44C6-B5BF-EB225E6A5937}" type="pres">
      <dgm:prSet presAssocID="{B31ECC48-70BE-4337-B8E4-2C01C0F374B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986F161-01B7-4FD3-A9DD-6A7169119107}" type="presOf" srcId="{BCB8B7B9-1E18-4CA3-99AB-C95990ABEF63}" destId="{4298EFA7-CB6E-41E6-A3FF-359D579259D1}" srcOrd="1" destOrd="0" presId="urn:microsoft.com/office/officeart/2005/8/layout/vList4#1"/>
    <dgm:cxn modelId="{7EF3F815-5D43-42DD-9DAA-EBD4F1AC603B}" type="presOf" srcId="{B31ECC48-70BE-4337-B8E4-2C01C0F374B6}" destId="{27E8E56E-45AF-403A-B08F-8970A4181D2A}" srcOrd="0" destOrd="0" presId="urn:microsoft.com/office/officeart/2005/8/layout/vList4#1"/>
    <dgm:cxn modelId="{BAA50444-3775-41B4-AF84-BF121A7D6CB5}" srcId="{945D3B50-90E7-435C-84B5-F274A0F36D95}" destId="{710DE70D-D1DD-435F-AB57-712504C01FC7}" srcOrd="1" destOrd="0" parTransId="{C2EEE8D7-4CE0-4366-A773-98C303007C3C}" sibTransId="{4DB2B6E7-5852-40DB-9DE6-2ECBCCC214D6}"/>
    <dgm:cxn modelId="{12493C98-37A8-4BB9-9589-B42323FCC2DF}" type="presOf" srcId="{710DE70D-D1DD-435F-AB57-712504C01FC7}" destId="{55B8F4E3-2D05-4DB1-A505-36A80BCAC101}" srcOrd="0" destOrd="0" presId="urn:microsoft.com/office/officeart/2005/8/layout/vList4#1"/>
    <dgm:cxn modelId="{CBEDB53A-0860-467F-A448-62AFDC050C51}" type="presOf" srcId="{BCB8B7B9-1E18-4CA3-99AB-C95990ABEF63}" destId="{614E6963-BEB2-40D0-ACB9-4B48EF9B33D1}" srcOrd="0" destOrd="0" presId="urn:microsoft.com/office/officeart/2005/8/layout/vList4#1"/>
    <dgm:cxn modelId="{E0B14955-6EB4-4BC2-9B81-AF9810376567}" type="presOf" srcId="{B31ECC48-70BE-4337-B8E4-2C01C0F374B6}" destId="{CE3FA4A4-0991-44C6-B5BF-EB225E6A5937}" srcOrd="1" destOrd="0" presId="urn:microsoft.com/office/officeart/2005/8/layout/vList4#1"/>
    <dgm:cxn modelId="{822FE27B-1648-4E9F-BCEF-1A9B00E53801}" type="presOf" srcId="{710DE70D-D1DD-435F-AB57-712504C01FC7}" destId="{CDFFBB44-B85F-4A05-81F7-24EDBD6101AE}" srcOrd="1" destOrd="0" presId="urn:microsoft.com/office/officeart/2005/8/layout/vList4#1"/>
    <dgm:cxn modelId="{A0C40263-4467-4078-A27F-42140B33B017}" type="presOf" srcId="{945D3B50-90E7-435C-84B5-F274A0F36D95}" destId="{62952F63-00A2-4ECD-97C5-F00E2EEBD734}" srcOrd="0" destOrd="0" presId="urn:microsoft.com/office/officeart/2005/8/layout/vList4#1"/>
    <dgm:cxn modelId="{294B05F7-4D65-4278-87C5-34E7FDBDE41A}" srcId="{945D3B50-90E7-435C-84B5-F274A0F36D95}" destId="{B31ECC48-70BE-4337-B8E4-2C01C0F374B6}" srcOrd="2" destOrd="0" parTransId="{B22E053B-6B35-4067-9404-BE8B46A02926}" sibTransId="{9947C538-9306-4CC3-850C-81339C68F314}"/>
    <dgm:cxn modelId="{60BB7422-B5CA-4552-BC4C-473CE9FF01F7}" srcId="{945D3B50-90E7-435C-84B5-F274A0F36D95}" destId="{BCB8B7B9-1E18-4CA3-99AB-C95990ABEF63}" srcOrd="0" destOrd="0" parTransId="{7656B396-9CFD-4E86-963F-BFB1443F34C7}" sibTransId="{85B6EB30-AE3E-4956-BC57-896204B5D6B1}"/>
    <dgm:cxn modelId="{6E90917A-4C9B-4CCC-811C-AFA6B5921252}" type="presParOf" srcId="{62952F63-00A2-4ECD-97C5-F00E2EEBD734}" destId="{16B405F8-4318-4D2A-86DB-E7C77A69B059}" srcOrd="0" destOrd="0" presId="urn:microsoft.com/office/officeart/2005/8/layout/vList4#1"/>
    <dgm:cxn modelId="{8911F07A-B35E-4CFF-9B3E-A84E2E62C07F}" type="presParOf" srcId="{16B405F8-4318-4D2A-86DB-E7C77A69B059}" destId="{614E6963-BEB2-40D0-ACB9-4B48EF9B33D1}" srcOrd="0" destOrd="0" presId="urn:microsoft.com/office/officeart/2005/8/layout/vList4#1"/>
    <dgm:cxn modelId="{55BB502E-2347-4772-92B0-F1C99588C3AC}" type="presParOf" srcId="{16B405F8-4318-4D2A-86DB-E7C77A69B059}" destId="{CC95DB48-6FE9-4025-83E8-A0C919A93B91}" srcOrd="1" destOrd="0" presId="urn:microsoft.com/office/officeart/2005/8/layout/vList4#1"/>
    <dgm:cxn modelId="{6390299B-3238-4551-9589-B55E63A6F556}" type="presParOf" srcId="{16B405F8-4318-4D2A-86DB-E7C77A69B059}" destId="{4298EFA7-CB6E-41E6-A3FF-359D579259D1}" srcOrd="2" destOrd="0" presId="urn:microsoft.com/office/officeart/2005/8/layout/vList4#1"/>
    <dgm:cxn modelId="{462F45B0-B375-482E-AACD-418E17016546}" type="presParOf" srcId="{62952F63-00A2-4ECD-97C5-F00E2EEBD734}" destId="{841D6A3B-7A6A-4C92-B2E4-D3DF9A6F479E}" srcOrd="1" destOrd="0" presId="urn:microsoft.com/office/officeart/2005/8/layout/vList4#1"/>
    <dgm:cxn modelId="{6DDD2256-40D2-4AF4-BA47-42AA8E15AF77}" type="presParOf" srcId="{62952F63-00A2-4ECD-97C5-F00E2EEBD734}" destId="{ED6DDB77-7B70-4FA1-83F8-A23B478CED5A}" srcOrd="2" destOrd="0" presId="urn:microsoft.com/office/officeart/2005/8/layout/vList4#1"/>
    <dgm:cxn modelId="{8FC3C5F1-A168-4923-86B7-9EE85A45BFA1}" type="presParOf" srcId="{ED6DDB77-7B70-4FA1-83F8-A23B478CED5A}" destId="{55B8F4E3-2D05-4DB1-A505-36A80BCAC101}" srcOrd="0" destOrd="0" presId="urn:microsoft.com/office/officeart/2005/8/layout/vList4#1"/>
    <dgm:cxn modelId="{6B4B73FB-4ECF-4F05-9B6A-7692D143DAE7}" type="presParOf" srcId="{ED6DDB77-7B70-4FA1-83F8-A23B478CED5A}" destId="{E84CD187-1CC6-4600-87D4-1B1C5E2C4DA7}" srcOrd="1" destOrd="0" presId="urn:microsoft.com/office/officeart/2005/8/layout/vList4#1"/>
    <dgm:cxn modelId="{D364711A-BB38-4F81-AFFE-644D0A5B72C9}" type="presParOf" srcId="{ED6DDB77-7B70-4FA1-83F8-A23B478CED5A}" destId="{CDFFBB44-B85F-4A05-81F7-24EDBD6101AE}" srcOrd="2" destOrd="0" presId="urn:microsoft.com/office/officeart/2005/8/layout/vList4#1"/>
    <dgm:cxn modelId="{24D89A9D-3E10-47A9-9E0C-F21405E638FC}" type="presParOf" srcId="{62952F63-00A2-4ECD-97C5-F00E2EEBD734}" destId="{5946944B-B8A7-4BF9-BA1E-1F48D4309E94}" srcOrd="3" destOrd="0" presId="urn:microsoft.com/office/officeart/2005/8/layout/vList4#1"/>
    <dgm:cxn modelId="{771E3D3A-492B-45A9-9A49-4149BFC83ABB}" type="presParOf" srcId="{62952F63-00A2-4ECD-97C5-F00E2EEBD734}" destId="{6C1594D8-BCC1-4674-976B-F8FD43ACCEE0}" srcOrd="4" destOrd="0" presId="urn:microsoft.com/office/officeart/2005/8/layout/vList4#1"/>
    <dgm:cxn modelId="{CF7C533A-808C-4078-9B91-C2FF36C36D9E}" type="presParOf" srcId="{6C1594D8-BCC1-4674-976B-F8FD43ACCEE0}" destId="{27E8E56E-45AF-403A-B08F-8970A4181D2A}" srcOrd="0" destOrd="0" presId="urn:microsoft.com/office/officeart/2005/8/layout/vList4#1"/>
    <dgm:cxn modelId="{0252F473-CD17-4283-AFEC-D11DA5A371AE}" type="presParOf" srcId="{6C1594D8-BCC1-4674-976B-F8FD43ACCEE0}" destId="{EA471FBE-641F-4C6E-B01C-C0086C3083BA}" srcOrd="1" destOrd="0" presId="urn:microsoft.com/office/officeart/2005/8/layout/vList4#1"/>
    <dgm:cxn modelId="{46503DDD-736E-436C-9440-B67BD2EDA99F}" type="presParOf" srcId="{6C1594D8-BCC1-4674-976B-F8FD43ACCEE0}" destId="{CE3FA4A4-0991-44C6-B5BF-EB225E6A593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7FB022-EEB9-4DE1-8CBE-DB865A521DE9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 phldr="1"/>
      <dgm:spPr/>
    </dgm:pt>
    <dgm:pt modelId="{17414668-8E7C-4E21-B6B3-47472D869B83}">
      <dgm:prSet phldrT="[文字]" custT="1"/>
      <dgm:spPr/>
      <dgm:t>
        <a:bodyPr/>
        <a:lstStyle/>
        <a:p>
          <a:pPr>
            <a:lnSpc>
              <a:spcPts val="4200"/>
            </a:lnSpc>
            <a:spcAft>
              <a:spcPts val="0"/>
            </a:spcAft>
          </a:pPr>
          <a:r>
            <a:rPr lang="zh-TW" altLang="en-US" sz="3200" b="1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探索體驗</a:t>
          </a:r>
          <a:endParaRPr lang="zh-TW" altLang="en-US" sz="3200" b="1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0DF0925-6305-4C9F-B17C-0A6FACFA9506}" type="parTrans" cxnId="{5ECA2F85-633C-4971-80F5-9E5AA0F40480}">
      <dgm:prSet/>
      <dgm:spPr/>
      <dgm:t>
        <a:bodyPr/>
        <a:lstStyle/>
        <a:p>
          <a:endParaRPr lang="zh-TW" altLang="en-US"/>
        </a:p>
      </dgm:t>
    </dgm:pt>
    <dgm:pt modelId="{87A83350-A49D-4414-8AAB-AE3F799D8BD6}" type="sibTrans" cxnId="{5ECA2F85-633C-4971-80F5-9E5AA0F40480}">
      <dgm:prSet/>
      <dgm:spPr/>
      <dgm:t>
        <a:bodyPr/>
        <a:lstStyle/>
        <a:p>
          <a:endParaRPr lang="zh-TW" altLang="en-US"/>
        </a:p>
      </dgm:t>
    </dgm:pt>
    <dgm:pt modelId="{CEE05894-7822-459E-AC61-D2BB51DABDA4}">
      <dgm:prSet phldrT="[文字]" custT="1"/>
      <dgm:spPr/>
      <dgm:t>
        <a:bodyPr/>
        <a:lstStyle/>
        <a:p>
          <a:pPr>
            <a:lnSpc>
              <a:spcPts val="4200"/>
            </a:lnSpc>
            <a:spcAft>
              <a:spcPts val="0"/>
            </a:spcAft>
          </a:pPr>
          <a:r>
            <a:rPr lang="zh-TW" altLang="en-US" sz="3200" b="1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統整省思</a:t>
          </a:r>
          <a:endParaRPr lang="zh-TW" altLang="en-US" sz="3200" b="1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B9EB8885-14C4-4395-8887-B36CA3BA7F16}" type="parTrans" cxnId="{27F197B4-1DCB-4997-8B48-B5B6D744CFB4}">
      <dgm:prSet/>
      <dgm:spPr/>
      <dgm:t>
        <a:bodyPr/>
        <a:lstStyle/>
        <a:p>
          <a:endParaRPr lang="zh-TW" altLang="en-US"/>
        </a:p>
      </dgm:t>
    </dgm:pt>
    <dgm:pt modelId="{C5EF45AB-16E1-4A98-913D-B0D95AB2EDB0}" type="sibTrans" cxnId="{27F197B4-1DCB-4997-8B48-B5B6D744CFB4}">
      <dgm:prSet/>
      <dgm:spPr/>
      <dgm:t>
        <a:bodyPr/>
        <a:lstStyle/>
        <a:p>
          <a:endParaRPr lang="zh-TW" altLang="en-US"/>
        </a:p>
      </dgm:t>
    </dgm:pt>
    <dgm:pt modelId="{77867A4E-1F63-4D93-8B2F-BC03263C86AC}">
      <dgm:prSet phldrT="[文字]" custT="1"/>
      <dgm:spPr/>
      <dgm:t>
        <a:bodyPr/>
        <a:lstStyle/>
        <a:p>
          <a:pPr>
            <a:lnSpc>
              <a:spcPts val="4200"/>
            </a:lnSpc>
            <a:spcAft>
              <a:spcPts val="0"/>
            </a:spcAft>
          </a:pPr>
          <a:r>
            <a:rPr lang="zh-TW" altLang="en-US" sz="3200" b="1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宣導培訓</a:t>
          </a:r>
          <a:endParaRPr lang="zh-TW" altLang="en-US" sz="3200" b="1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7880CE7-BB04-4AC9-85A1-5B22670DDD02}" type="parTrans" cxnId="{45440E86-CBD2-4353-8DD2-A6DAEC348622}">
      <dgm:prSet/>
      <dgm:spPr/>
      <dgm:t>
        <a:bodyPr/>
        <a:lstStyle/>
        <a:p>
          <a:endParaRPr lang="zh-TW" altLang="en-US"/>
        </a:p>
      </dgm:t>
    </dgm:pt>
    <dgm:pt modelId="{616B5496-1971-49C3-A82B-306757527324}" type="sibTrans" cxnId="{45440E86-CBD2-4353-8DD2-A6DAEC348622}">
      <dgm:prSet/>
      <dgm:spPr/>
      <dgm:t>
        <a:bodyPr/>
        <a:lstStyle/>
        <a:p>
          <a:endParaRPr lang="zh-TW" altLang="en-US"/>
        </a:p>
      </dgm:t>
    </dgm:pt>
    <dgm:pt modelId="{998F1B80-43EE-4DE1-AC7B-CE25668C6D86}" type="pres">
      <dgm:prSet presAssocID="{1E7FB022-EEB9-4DE1-8CBE-DB865A521DE9}" presName="CompostProcess" presStyleCnt="0">
        <dgm:presLayoutVars>
          <dgm:dir/>
          <dgm:resizeHandles val="exact"/>
        </dgm:presLayoutVars>
      </dgm:prSet>
      <dgm:spPr/>
    </dgm:pt>
    <dgm:pt modelId="{F9281329-A4AE-4C8F-832C-BF34028495B7}" type="pres">
      <dgm:prSet presAssocID="{1E7FB022-EEB9-4DE1-8CBE-DB865A521DE9}" presName="arrow" presStyleLbl="bgShp" presStyleIdx="0" presStyleCnt="1" custScaleX="116703" custLinFactNeighborX="472" custLinFactNeighborY="4000"/>
      <dgm:spPr/>
    </dgm:pt>
    <dgm:pt modelId="{4AAB0BAB-227D-4120-8699-4E4878BB4821}" type="pres">
      <dgm:prSet presAssocID="{1E7FB022-EEB9-4DE1-8CBE-DB865A521DE9}" presName="linearProcess" presStyleCnt="0"/>
      <dgm:spPr/>
    </dgm:pt>
    <dgm:pt modelId="{9D93E39F-8CC9-4A1E-9671-C0176B6C9E64}" type="pres">
      <dgm:prSet presAssocID="{77867A4E-1F63-4D93-8B2F-BC03263C86A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C4503DE-39A3-4E69-8C22-6E0F8A8550A8}" type="pres">
      <dgm:prSet presAssocID="{616B5496-1971-49C3-A82B-306757527324}" presName="sibTrans" presStyleCnt="0"/>
      <dgm:spPr/>
    </dgm:pt>
    <dgm:pt modelId="{F97E00A9-C840-4AB2-A506-BD14EC6DCCD8}" type="pres">
      <dgm:prSet presAssocID="{17414668-8E7C-4E21-B6B3-47472D869B83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720EB95-CD69-45DA-ABE0-FE26936DFC9D}" type="pres">
      <dgm:prSet presAssocID="{87A83350-A49D-4414-8AAB-AE3F799D8BD6}" presName="sibTrans" presStyleCnt="0"/>
      <dgm:spPr/>
    </dgm:pt>
    <dgm:pt modelId="{D6F3213F-45E8-425A-903B-FFC4010A3E0D}" type="pres">
      <dgm:prSet presAssocID="{CEE05894-7822-459E-AC61-D2BB51DABDA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6B10DD8-BA6B-48A9-BB8B-E090D4780323}" type="presOf" srcId="{CEE05894-7822-459E-AC61-D2BB51DABDA4}" destId="{D6F3213F-45E8-425A-903B-FFC4010A3E0D}" srcOrd="0" destOrd="0" presId="urn:microsoft.com/office/officeart/2005/8/layout/hProcess9"/>
    <dgm:cxn modelId="{1B3F16EA-C63B-4161-8EC5-B82CB9CA6459}" type="presOf" srcId="{17414668-8E7C-4E21-B6B3-47472D869B83}" destId="{F97E00A9-C840-4AB2-A506-BD14EC6DCCD8}" srcOrd="0" destOrd="0" presId="urn:microsoft.com/office/officeart/2005/8/layout/hProcess9"/>
    <dgm:cxn modelId="{45440E86-CBD2-4353-8DD2-A6DAEC348622}" srcId="{1E7FB022-EEB9-4DE1-8CBE-DB865A521DE9}" destId="{77867A4E-1F63-4D93-8B2F-BC03263C86AC}" srcOrd="0" destOrd="0" parTransId="{27880CE7-BB04-4AC9-85A1-5B22670DDD02}" sibTransId="{616B5496-1971-49C3-A82B-306757527324}"/>
    <dgm:cxn modelId="{0421B4D2-8046-499A-AD32-C8794E3A2DC3}" type="presOf" srcId="{77867A4E-1F63-4D93-8B2F-BC03263C86AC}" destId="{9D93E39F-8CC9-4A1E-9671-C0176B6C9E64}" srcOrd="0" destOrd="0" presId="urn:microsoft.com/office/officeart/2005/8/layout/hProcess9"/>
    <dgm:cxn modelId="{5ECA2F85-633C-4971-80F5-9E5AA0F40480}" srcId="{1E7FB022-EEB9-4DE1-8CBE-DB865A521DE9}" destId="{17414668-8E7C-4E21-B6B3-47472D869B83}" srcOrd="1" destOrd="0" parTransId="{C0DF0925-6305-4C9F-B17C-0A6FACFA9506}" sibTransId="{87A83350-A49D-4414-8AAB-AE3F799D8BD6}"/>
    <dgm:cxn modelId="{EAA85002-2E40-4B37-A0B8-52E3F5204D14}" type="presOf" srcId="{1E7FB022-EEB9-4DE1-8CBE-DB865A521DE9}" destId="{998F1B80-43EE-4DE1-AC7B-CE25668C6D86}" srcOrd="0" destOrd="0" presId="urn:microsoft.com/office/officeart/2005/8/layout/hProcess9"/>
    <dgm:cxn modelId="{27F197B4-1DCB-4997-8B48-B5B6D744CFB4}" srcId="{1E7FB022-EEB9-4DE1-8CBE-DB865A521DE9}" destId="{CEE05894-7822-459E-AC61-D2BB51DABDA4}" srcOrd="2" destOrd="0" parTransId="{B9EB8885-14C4-4395-8887-B36CA3BA7F16}" sibTransId="{C5EF45AB-16E1-4A98-913D-B0D95AB2EDB0}"/>
    <dgm:cxn modelId="{89E12381-3250-40B7-8DAA-3E2D0B7CCFEE}" type="presParOf" srcId="{998F1B80-43EE-4DE1-AC7B-CE25668C6D86}" destId="{F9281329-A4AE-4C8F-832C-BF34028495B7}" srcOrd="0" destOrd="0" presId="urn:microsoft.com/office/officeart/2005/8/layout/hProcess9"/>
    <dgm:cxn modelId="{361DA7AB-EC56-45B4-B298-41E1FA1E9FC7}" type="presParOf" srcId="{998F1B80-43EE-4DE1-AC7B-CE25668C6D86}" destId="{4AAB0BAB-227D-4120-8699-4E4878BB4821}" srcOrd="1" destOrd="0" presId="urn:microsoft.com/office/officeart/2005/8/layout/hProcess9"/>
    <dgm:cxn modelId="{E4AD30BC-18C3-4EFC-96A9-53E72A2672DB}" type="presParOf" srcId="{4AAB0BAB-227D-4120-8699-4E4878BB4821}" destId="{9D93E39F-8CC9-4A1E-9671-C0176B6C9E64}" srcOrd="0" destOrd="0" presId="urn:microsoft.com/office/officeart/2005/8/layout/hProcess9"/>
    <dgm:cxn modelId="{8FBCBE90-B653-4B39-83F6-AEA3749DD44F}" type="presParOf" srcId="{4AAB0BAB-227D-4120-8699-4E4878BB4821}" destId="{BC4503DE-39A3-4E69-8C22-6E0F8A8550A8}" srcOrd="1" destOrd="0" presId="urn:microsoft.com/office/officeart/2005/8/layout/hProcess9"/>
    <dgm:cxn modelId="{8C086440-5849-445C-BDCB-1188C71C727B}" type="presParOf" srcId="{4AAB0BAB-227D-4120-8699-4E4878BB4821}" destId="{F97E00A9-C840-4AB2-A506-BD14EC6DCCD8}" srcOrd="2" destOrd="0" presId="urn:microsoft.com/office/officeart/2005/8/layout/hProcess9"/>
    <dgm:cxn modelId="{76EDD37B-AD57-4AE7-BD89-5246454AB84D}" type="presParOf" srcId="{4AAB0BAB-227D-4120-8699-4E4878BB4821}" destId="{C720EB95-CD69-45DA-ABE0-FE26936DFC9D}" srcOrd="3" destOrd="0" presId="urn:microsoft.com/office/officeart/2005/8/layout/hProcess9"/>
    <dgm:cxn modelId="{D40B471E-B900-49D9-90F7-65ABF752124C}" type="presParOf" srcId="{4AAB0BAB-227D-4120-8699-4E4878BB4821}" destId="{D6F3213F-45E8-425A-903B-FFC4010A3E0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F15BA0-F8CB-4FAB-B213-E015D3D31F7C}" type="doc">
      <dgm:prSet loTypeId="urn:microsoft.com/office/officeart/2008/layout/VerticalAccentList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1215C562-B77E-4D7A-B2FA-C28985E50A20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zh-TW" altLang="en-US" sz="2800" b="1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辦理相關輔導研習，增進人員知能</a:t>
          </a:r>
          <a:endParaRPr lang="zh-TW" altLang="en-US" sz="2800" b="1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4E6F460-9F71-4208-A7EC-DFFC1131EACF}" type="parTrans" cxnId="{4B8F46CE-F5C0-4A02-8DFC-216D159ADE72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E25D2B9-5DCB-477C-B9DB-C45A01118CA0}" type="sibTrans" cxnId="{4B8F46CE-F5C0-4A02-8DFC-216D159ADE72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72A3F8F8-CBAC-4894-B26D-B4DC88F4FE29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zh-TW" altLang="en-US" sz="2800" b="1" dirty="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提供相關輔導資源，協助輔導工作推動</a:t>
          </a:r>
        </a:p>
      </dgm:t>
    </dgm:pt>
    <dgm:pt modelId="{C5E87777-5B03-4E7C-8976-A2AD0A04D3DD}" type="parTrans" cxnId="{FBF4C485-26FB-456C-B257-1DC4C368B283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BF6B458-8947-4BB0-9B12-3BF66CE71C97}" type="sibTrans" cxnId="{FBF4C485-26FB-456C-B257-1DC4C368B283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FA213B0-9070-400D-B54F-7625195EB9E0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zh-TW" altLang="en-US" sz="2800" b="1" dirty="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成立輔導策略諮詢團隊，提供必要協助</a:t>
          </a:r>
        </a:p>
      </dgm:t>
    </dgm:pt>
    <dgm:pt modelId="{5EEE0F8E-194C-4AC3-AF73-D525A0DB0FA6}" type="parTrans" cxnId="{6EF77C52-48C6-4DDE-B8CE-1D1CA7AA16C8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DDF84F5-06A0-4D26-93D4-C92CA20C8DC5}" type="sibTrans" cxnId="{6EF77C52-48C6-4DDE-B8CE-1D1CA7AA16C8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D54E2B8B-96A0-430E-A5A3-D4C45B32F7FB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zh-TW" altLang="en-US" sz="2800" b="1" dirty="0"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檢核督導</a:t>
          </a:r>
          <a:r>
            <a:rPr lang="zh-TW" altLang="en-US" sz="2800" b="1" dirty="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相關輔導作業執行情形，提升成效</a:t>
          </a:r>
        </a:p>
      </dgm:t>
    </dgm:pt>
    <dgm:pt modelId="{586878E1-BE05-47B4-8976-361CCCEA547E}" type="parTrans" cxnId="{53F04559-BB7F-4495-8244-B78F1CB6C2EA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0980AB08-30DE-4084-AFEF-7C94228FA3C6}" type="sibTrans" cxnId="{53F04559-BB7F-4495-8244-B78F1CB6C2EA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B1EA6E0-6014-4C64-A0BF-9E9278E9684F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zh-TW" altLang="en-US" sz="2800" b="1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召開相關輔導策略工作會議，以達經驗互通</a:t>
          </a:r>
          <a:endParaRPr lang="zh-TW" altLang="en-US" sz="2800" b="1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B318450-4AFD-4B7A-96B8-FDCEA2954F95}" type="parTrans" cxnId="{88C17118-574A-45B2-AE70-1417E50EFB5D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B2546D5-EEA0-4FC5-96F3-2478F656516A}" type="sibTrans" cxnId="{88C17118-574A-45B2-AE70-1417E50EFB5D}">
      <dgm:prSet/>
      <dgm:spPr/>
      <dgm:t>
        <a:bodyPr/>
        <a:lstStyle/>
        <a:p>
          <a:endParaRPr lang="zh-TW" altLang="en-US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781DE10-ABCE-4070-A150-1C54741DB7A6}" type="pres">
      <dgm:prSet presAssocID="{6FF15BA0-F8CB-4FAB-B213-E015D3D31F7C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TW" altLang="en-US"/>
        </a:p>
      </dgm:t>
    </dgm:pt>
    <dgm:pt modelId="{E76C75BB-E776-45D7-B7D7-61D086A1B25D}" type="pres">
      <dgm:prSet presAssocID="{72A3F8F8-CBAC-4894-B26D-B4DC88F4FE29}" presName="parenttextcomposite" presStyleCnt="0"/>
      <dgm:spPr/>
    </dgm:pt>
    <dgm:pt modelId="{A1F9F71A-B508-403E-BCCD-B4170C870920}" type="pres">
      <dgm:prSet presAssocID="{72A3F8F8-CBAC-4894-B26D-B4DC88F4FE29}" presName="parenttext" presStyleLbl="revTx" presStyleIdx="0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F0649D7-2CAA-4264-92FC-8068EF09C823}" type="pres">
      <dgm:prSet presAssocID="{72A3F8F8-CBAC-4894-B26D-B4DC88F4FE29}" presName="parallelogramComposite" presStyleCnt="0"/>
      <dgm:spPr/>
    </dgm:pt>
    <dgm:pt modelId="{39438B20-9A44-46F8-B398-8E3DB257DED7}" type="pres">
      <dgm:prSet presAssocID="{72A3F8F8-CBAC-4894-B26D-B4DC88F4FE29}" presName="parallelogram1" presStyleLbl="alignNode1" presStyleIdx="0" presStyleCnt="35"/>
      <dgm:spPr/>
    </dgm:pt>
    <dgm:pt modelId="{D3AAC822-C15E-4CA6-92CD-A1DD61CEABAD}" type="pres">
      <dgm:prSet presAssocID="{72A3F8F8-CBAC-4894-B26D-B4DC88F4FE29}" presName="parallelogram2" presStyleLbl="alignNode1" presStyleIdx="1" presStyleCnt="35"/>
      <dgm:spPr/>
    </dgm:pt>
    <dgm:pt modelId="{87E85597-83A1-43FA-8705-C3564A8A1603}" type="pres">
      <dgm:prSet presAssocID="{72A3F8F8-CBAC-4894-B26D-B4DC88F4FE29}" presName="parallelogram3" presStyleLbl="alignNode1" presStyleIdx="2" presStyleCnt="35"/>
      <dgm:spPr/>
    </dgm:pt>
    <dgm:pt modelId="{020903C8-2086-4643-89CF-8440A3C1B257}" type="pres">
      <dgm:prSet presAssocID="{72A3F8F8-CBAC-4894-B26D-B4DC88F4FE29}" presName="parallelogram4" presStyleLbl="alignNode1" presStyleIdx="3" presStyleCnt="35"/>
      <dgm:spPr/>
    </dgm:pt>
    <dgm:pt modelId="{7C5CAD8E-5514-4989-8E93-A6710615A162}" type="pres">
      <dgm:prSet presAssocID="{72A3F8F8-CBAC-4894-B26D-B4DC88F4FE29}" presName="parallelogram5" presStyleLbl="alignNode1" presStyleIdx="4" presStyleCnt="35"/>
      <dgm:spPr/>
    </dgm:pt>
    <dgm:pt modelId="{F6C30D32-6612-45A4-B617-182618ABDC4D}" type="pres">
      <dgm:prSet presAssocID="{72A3F8F8-CBAC-4894-B26D-B4DC88F4FE29}" presName="parallelogram6" presStyleLbl="alignNode1" presStyleIdx="5" presStyleCnt="35"/>
      <dgm:spPr/>
    </dgm:pt>
    <dgm:pt modelId="{878DE63C-A9A4-4973-9B12-186210E27784}" type="pres">
      <dgm:prSet presAssocID="{72A3F8F8-CBAC-4894-B26D-B4DC88F4FE29}" presName="parallelogram7" presStyleLbl="alignNode1" presStyleIdx="6" presStyleCnt="35"/>
      <dgm:spPr/>
    </dgm:pt>
    <dgm:pt modelId="{FB283512-3D24-4BD4-B7AD-D4A7FF6ED0E1}" type="pres">
      <dgm:prSet presAssocID="{CBF6B458-8947-4BB0-9B12-3BF66CE71C97}" presName="sibTrans" presStyleCnt="0"/>
      <dgm:spPr/>
    </dgm:pt>
    <dgm:pt modelId="{158F531A-9ED4-4DED-88B9-365C8E0ACDE3}" type="pres">
      <dgm:prSet presAssocID="{1215C562-B77E-4D7A-B2FA-C28985E50A20}" presName="parenttextcomposite" presStyleCnt="0"/>
      <dgm:spPr/>
    </dgm:pt>
    <dgm:pt modelId="{B2184DF6-D96C-4B23-B695-C0D2DE80ACA4}" type="pres">
      <dgm:prSet presAssocID="{1215C562-B77E-4D7A-B2FA-C28985E50A20}" presName="parenttext" presStyleLbl="revTx" presStyleIdx="1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D299365-3B49-4A5A-B5FF-0318272B3A82}" type="pres">
      <dgm:prSet presAssocID="{1215C562-B77E-4D7A-B2FA-C28985E50A20}" presName="parallelogramComposite" presStyleCnt="0"/>
      <dgm:spPr/>
    </dgm:pt>
    <dgm:pt modelId="{DA2B8282-C6C9-4A19-80BE-D1C340103926}" type="pres">
      <dgm:prSet presAssocID="{1215C562-B77E-4D7A-B2FA-C28985E50A20}" presName="parallelogram1" presStyleLbl="alignNode1" presStyleIdx="7" presStyleCnt="35"/>
      <dgm:spPr/>
    </dgm:pt>
    <dgm:pt modelId="{2C06B9D7-73A4-4FF9-B46C-A509CBB29739}" type="pres">
      <dgm:prSet presAssocID="{1215C562-B77E-4D7A-B2FA-C28985E50A20}" presName="parallelogram2" presStyleLbl="alignNode1" presStyleIdx="8" presStyleCnt="35"/>
      <dgm:spPr/>
    </dgm:pt>
    <dgm:pt modelId="{CCA1888D-7721-4FAE-80CB-0C6E0B5A25AD}" type="pres">
      <dgm:prSet presAssocID="{1215C562-B77E-4D7A-B2FA-C28985E50A20}" presName="parallelogram3" presStyleLbl="alignNode1" presStyleIdx="9" presStyleCnt="35"/>
      <dgm:spPr/>
    </dgm:pt>
    <dgm:pt modelId="{E750F04D-1BD4-4A2B-B53C-A98341F3E992}" type="pres">
      <dgm:prSet presAssocID="{1215C562-B77E-4D7A-B2FA-C28985E50A20}" presName="parallelogram4" presStyleLbl="alignNode1" presStyleIdx="10" presStyleCnt="35"/>
      <dgm:spPr/>
    </dgm:pt>
    <dgm:pt modelId="{CA3EC134-AD64-4F7B-A1E6-8C6D4881FB51}" type="pres">
      <dgm:prSet presAssocID="{1215C562-B77E-4D7A-B2FA-C28985E50A20}" presName="parallelogram5" presStyleLbl="alignNode1" presStyleIdx="11" presStyleCnt="35"/>
      <dgm:spPr/>
    </dgm:pt>
    <dgm:pt modelId="{10E1B995-C838-46F3-AC3E-75323A9A089D}" type="pres">
      <dgm:prSet presAssocID="{1215C562-B77E-4D7A-B2FA-C28985E50A20}" presName="parallelogram6" presStyleLbl="alignNode1" presStyleIdx="12" presStyleCnt="35"/>
      <dgm:spPr/>
    </dgm:pt>
    <dgm:pt modelId="{A5131128-1208-4F52-8FD9-B827B07A196A}" type="pres">
      <dgm:prSet presAssocID="{1215C562-B77E-4D7A-B2FA-C28985E50A20}" presName="parallelogram7" presStyleLbl="alignNode1" presStyleIdx="13" presStyleCnt="35"/>
      <dgm:spPr/>
    </dgm:pt>
    <dgm:pt modelId="{5F5B9F2F-451A-4B50-BF23-EED90D0A8E65}" type="pres">
      <dgm:prSet presAssocID="{0E25D2B9-5DCB-477C-B9DB-C45A01118CA0}" presName="sibTrans" presStyleCnt="0"/>
      <dgm:spPr/>
    </dgm:pt>
    <dgm:pt modelId="{C663B4EC-2CC7-44C7-9FD2-133DC9EBC7B3}" type="pres">
      <dgm:prSet presAssocID="{0FA213B0-9070-400D-B54F-7625195EB9E0}" presName="parenttextcomposite" presStyleCnt="0"/>
      <dgm:spPr/>
    </dgm:pt>
    <dgm:pt modelId="{8A4915E5-69EE-4A06-9686-3DFDDEB87ABC}" type="pres">
      <dgm:prSet presAssocID="{0FA213B0-9070-400D-B54F-7625195EB9E0}" presName="parenttext" presStyleLbl="revTx" presStyleIdx="2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468D4AD-380E-423F-B8AF-7045A2381224}" type="pres">
      <dgm:prSet presAssocID="{0FA213B0-9070-400D-B54F-7625195EB9E0}" presName="parallelogramComposite" presStyleCnt="0"/>
      <dgm:spPr/>
    </dgm:pt>
    <dgm:pt modelId="{12CE579B-6971-403E-A6BA-81851722DAB4}" type="pres">
      <dgm:prSet presAssocID="{0FA213B0-9070-400D-B54F-7625195EB9E0}" presName="parallelogram1" presStyleLbl="alignNode1" presStyleIdx="14" presStyleCnt="35"/>
      <dgm:spPr/>
    </dgm:pt>
    <dgm:pt modelId="{206CA850-486A-4CC2-8BCA-4E2231DF58D3}" type="pres">
      <dgm:prSet presAssocID="{0FA213B0-9070-400D-B54F-7625195EB9E0}" presName="parallelogram2" presStyleLbl="alignNode1" presStyleIdx="15" presStyleCnt="35"/>
      <dgm:spPr/>
    </dgm:pt>
    <dgm:pt modelId="{F96B6FCC-9918-4CAF-A0AF-113B01B67159}" type="pres">
      <dgm:prSet presAssocID="{0FA213B0-9070-400D-B54F-7625195EB9E0}" presName="parallelogram3" presStyleLbl="alignNode1" presStyleIdx="16" presStyleCnt="35"/>
      <dgm:spPr/>
    </dgm:pt>
    <dgm:pt modelId="{1EF237C8-3908-46A1-8802-456DF4377833}" type="pres">
      <dgm:prSet presAssocID="{0FA213B0-9070-400D-B54F-7625195EB9E0}" presName="parallelogram4" presStyleLbl="alignNode1" presStyleIdx="17" presStyleCnt="35"/>
      <dgm:spPr/>
    </dgm:pt>
    <dgm:pt modelId="{5E4D6F39-BA70-4DA0-9C30-943A600EF9E3}" type="pres">
      <dgm:prSet presAssocID="{0FA213B0-9070-400D-B54F-7625195EB9E0}" presName="parallelogram5" presStyleLbl="alignNode1" presStyleIdx="18" presStyleCnt="35"/>
      <dgm:spPr/>
    </dgm:pt>
    <dgm:pt modelId="{78E988D7-98D5-430A-BD93-F97FAFC89E14}" type="pres">
      <dgm:prSet presAssocID="{0FA213B0-9070-400D-B54F-7625195EB9E0}" presName="parallelogram6" presStyleLbl="alignNode1" presStyleIdx="19" presStyleCnt="35"/>
      <dgm:spPr/>
    </dgm:pt>
    <dgm:pt modelId="{91E2349A-4927-4A72-A0E9-98F96BEA44BB}" type="pres">
      <dgm:prSet presAssocID="{0FA213B0-9070-400D-B54F-7625195EB9E0}" presName="parallelogram7" presStyleLbl="alignNode1" presStyleIdx="20" presStyleCnt="35"/>
      <dgm:spPr/>
    </dgm:pt>
    <dgm:pt modelId="{D2F7E9CB-F25D-445D-908F-2A7C511303E3}" type="pres">
      <dgm:prSet presAssocID="{4DDF84F5-06A0-4D26-93D4-C92CA20C8DC5}" presName="sibTrans" presStyleCnt="0"/>
      <dgm:spPr/>
    </dgm:pt>
    <dgm:pt modelId="{532A111A-2544-4B34-B963-A03A99BE6A5E}" type="pres">
      <dgm:prSet presAssocID="{FB1EA6E0-6014-4C64-A0BF-9E9278E9684F}" presName="parenttextcomposite" presStyleCnt="0"/>
      <dgm:spPr/>
    </dgm:pt>
    <dgm:pt modelId="{32BD608E-342B-4DE7-B1D6-25650E6BA627}" type="pres">
      <dgm:prSet presAssocID="{FB1EA6E0-6014-4C64-A0BF-9E9278E9684F}" presName="parenttext" presStyleLbl="revTx" presStyleIdx="3" presStyleCnt="5" custScaleX="1003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57C2303-DDBC-441A-B6A5-47A5E4E5D9E5}" type="pres">
      <dgm:prSet presAssocID="{FB1EA6E0-6014-4C64-A0BF-9E9278E9684F}" presName="parallelogramComposite" presStyleCnt="0"/>
      <dgm:spPr/>
    </dgm:pt>
    <dgm:pt modelId="{B12CDCEE-596F-4EEB-A469-BC887AEF4D84}" type="pres">
      <dgm:prSet presAssocID="{FB1EA6E0-6014-4C64-A0BF-9E9278E9684F}" presName="parallelogram1" presStyleLbl="alignNode1" presStyleIdx="21" presStyleCnt="35"/>
      <dgm:spPr/>
    </dgm:pt>
    <dgm:pt modelId="{AE5E9F57-011B-483E-974F-1BA0540EE98A}" type="pres">
      <dgm:prSet presAssocID="{FB1EA6E0-6014-4C64-A0BF-9E9278E9684F}" presName="parallelogram2" presStyleLbl="alignNode1" presStyleIdx="22" presStyleCnt="35"/>
      <dgm:spPr/>
    </dgm:pt>
    <dgm:pt modelId="{C88483F2-CABA-4627-94BC-A3888B5F2816}" type="pres">
      <dgm:prSet presAssocID="{FB1EA6E0-6014-4C64-A0BF-9E9278E9684F}" presName="parallelogram3" presStyleLbl="alignNode1" presStyleIdx="23" presStyleCnt="35"/>
      <dgm:spPr/>
    </dgm:pt>
    <dgm:pt modelId="{7A1025A9-2104-4772-BC0F-677E9459713A}" type="pres">
      <dgm:prSet presAssocID="{FB1EA6E0-6014-4C64-A0BF-9E9278E9684F}" presName="parallelogram4" presStyleLbl="alignNode1" presStyleIdx="24" presStyleCnt="35"/>
      <dgm:spPr/>
    </dgm:pt>
    <dgm:pt modelId="{D415D5F6-CEF6-48C9-91FA-3978F1F4DADF}" type="pres">
      <dgm:prSet presAssocID="{FB1EA6E0-6014-4C64-A0BF-9E9278E9684F}" presName="parallelogram5" presStyleLbl="alignNode1" presStyleIdx="25" presStyleCnt="35"/>
      <dgm:spPr/>
    </dgm:pt>
    <dgm:pt modelId="{8AF5D37D-FAA7-4802-9434-688FF591F2D3}" type="pres">
      <dgm:prSet presAssocID="{FB1EA6E0-6014-4C64-A0BF-9E9278E9684F}" presName="parallelogram6" presStyleLbl="alignNode1" presStyleIdx="26" presStyleCnt="35"/>
      <dgm:spPr/>
    </dgm:pt>
    <dgm:pt modelId="{38FF157D-2307-4850-8D81-AA250259F263}" type="pres">
      <dgm:prSet presAssocID="{FB1EA6E0-6014-4C64-A0BF-9E9278E9684F}" presName="parallelogram7" presStyleLbl="alignNode1" presStyleIdx="27" presStyleCnt="35"/>
      <dgm:spPr/>
    </dgm:pt>
    <dgm:pt modelId="{519D47E3-8492-4EAF-B0BC-60426FF9DBB6}" type="pres">
      <dgm:prSet presAssocID="{3B2546D5-EEA0-4FC5-96F3-2478F656516A}" presName="sibTrans" presStyleCnt="0"/>
      <dgm:spPr/>
    </dgm:pt>
    <dgm:pt modelId="{DF24C1F3-0B59-4C73-83C7-2DAECA7D75B2}" type="pres">
      <dgm:prSet presAssocID="{D54E2B8B-96A0-430E-A5A3-D4C45B32F7FB}" presName="parenttextcomposite" presStyleCnt="0"/>
      <dgm:spPr/>
    </dgm:pt>
    <dgm:pt modelId="{77992113-1BB1-4EA9-97F6-552BBA7BEDA1}" type="pres">
      <dgm:prSet presAssocID="{D54E2B8B-96A0-430E-A5A3-D4C45B32F7FB}" presName="parenttext" presStyleLbl="revTx" presStyleIdx="4" presStyleCnt="5" custScaleX="1003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583145D-AD82-4799-B75F-AE1BFD44B5FE}" type="pres">
      <dgm:prSet presAssocID="{D54E2B8B-96A0-430E-A5A3-D4C45B32F7FB}" presName="parallelogramComposite" presStyleCnt="0"/>
      <dgm:spPr/>
    </dgm:pt>
    <dgm:pt modelId="{5224FEFC-8E2C-4A96-9808-65C5AC8B6BEE}" type="pres">
      <dgm:prSet presAssocID="{D54E2B8B-96A0-430E-A5A3-D4C45B32F7FB}" presName="parallelogram1" presStyleLbl="alignNode1" presStyleIdx="28" presStyleCnt="35"/>
      <dgm:spPr/>
    </dgm:pt>
    <dgm:pt modelId="{017AC360-62A4-49D2-99DF-76AAEFFEA071}" type="pres">
      <dgm:prSet presAssocID="{D54E2B8B-96A0-430E-A5A3-D4C45B32F7FB}" presName="parallelogram2" presStyleLbl="alignNode1" presStyleIdx="29" presStyleCnt="35"/>
      <dgm:spPr/>
    </dgm:pt>
    <dgm:pt modelId="{2DB581BE-1A4E-46AF-9F85-6E7D3DBC6B45}" type="pres">
      <dgm:prSet presAssocID="{D54E2B8B-96A0-430E-A5A3-D4C45B32F7FB}" presName="parallelogram3" presStyleLbl="alignNode1" presStyleIdx="30" presStyleCnt="35"/>
      <dgm:spPr/>
    </dgm:pt>
    <dgm:pt modelId="{66BB5C8A-C5B0-4240-8655-F9D01F00FFE1}" type="pres">
      <dgm:prSet presAssocID="{D54E2B8B-96A0-430E-A5A3-D4C45B32F7FB}" presName="parallelogram4" presStyleLbl="alignNode1" presStyleIdx="31" presStyleCnt="35"/>
      <dgm:spPr/>
    </dgm:pt>
    <dgm:pt modelId="{6395F70C-8A2A-4193-977C-841DDD3FA957}" type="pres">
      <dgm:prSet presAssocID="{D54E2B8B-96A0-430E-A5A3-D4C45B32F7FB}" presName="parallelogram5" presStyleLbl="alignNode1" presStyleIdx="32" presStyleCnt="35"/>
      <dgm:spPr/>
    </dgm:pt>
    <dgm:pt modelId="{255E2BFD-9F4E-4A6D-B0D7-E7ADE0EC0B17}" type="pres">
      <dgm:prSet presAssocID="{D54E2B8B-96A0-430E-A5A3-D4C45B32F7FB}" presName="parallelogram6" presStyleLbl="alignNode1" presStyleIdx="33" presStyleCnt="35"/>
      <dgm:spPr/>
    </dgm:pt>
    <dgm:pt modelId="{9304AF14-0C0E-4C39-A25B-70F320EE0C1A}" type="pres">
      <dgm:prSet presAssocID="{D54E2B8B-96A0-430E-A5A3-D4C45B32F7FB}" presName="parallelogram7" presStyleLbl="alignNode1" presStyleIdx="34" presStyleCnt="35"/>
      <dgm:spPr/>
    </dgm:pt>
  </dgm:ptLst>
  <dgm:cxnLst>
    <dgm:cxn modelId="{6EF77C52-48C6-4DDE-B8CE-1D1CA7AA16C8}" srcId="{6FF15BA0-F8CB-4FAB-B213-E015D3D31F7C}" destId="{0FA213B0-9070-400D-B54F-7625195EB9E0}" srcOrd="2" destOrd="0" parTransId="{5EEE0F8E-194C-4AC3-AF73-D525A0DB0FA6}" sibTransId="{4DDF84F5-06A0-4D26-93D4-C92CA20C8DC5}"/>
    <dgm:cxn modelId="{FD178E88-39E1-43F6-84DA-AF430FE0DCBD}" type="presOf" srcId="{1215C562-B77E-4D7A-B2FA-C28985E50A20}" destId="{B2184DF6-D96C-4B23-B695-C0D2DE80ACA4}" srcOrd="0" destOrd="0" presId="urn:microsoft.com/office/officeart/2008/layout/VerticalAccentList"/>
    <dgm:cxn modelId="{0AEEC2D7-42D7-4525-8CC1-3E8F1B9A2F87}" type="presOf" srcId="{0FA213B0-9070-400D-B54F-7625195EB9E0}" destId="{8A4915E5-69EE-4A06-9686-3DFDDEB87ABC}" srcOrd="0" destOrd="0" presId="urn:microsoft.com/office/officeart/2008/layout/VerticalAccentList"/>
    <dgm:cxn modelId="{AF6BF3E0-43B1-454C-B449-16275EBAEF64}" type="presOf" srcId="{D54E2B8B-96A0-430E-A5A3-D4C45B32F7FB}" destId="{77992113-1BB1-4EA9-97F6-552BBA7BEDA1}" srcOrd="0" destOrd="0" presId="urn:microsoft.com/office/officeart/2008/layout/VerticalAccentList"/>
    <dgm:cxn modelId="{88C17118-574A-45B2-AE70-1417E50EFB5D}" srcId="{6FF15BA0-F8CB-4FAB-B213-E015D3D31F7C}" destId="{FB1EA6E0-6014-4C64-A0BF-9E9278E9684F}" srcOrd="3" destOrd="0" parTransId="{AB318450-4AFD-4B7A-96B8-FDCEA2954F95}" sibTransId="{3B2546D5-EEA0-4FC5-96F3-2478F656516A}"/>
    <dgm:cxn modelId="{FBF4C485-26FB-456C-B257-1DC4C368B283}" srcId="{6FF15BA0-F8CB-4FAB-B213-E015D3D31F7C}" destId="{72A3F8F8-CBAC-4894-B26D-B4DC88F4FE29}" srcOrd="0" destOrd="0" parTransId="{C5E87777-5B03-4E7C-8976-A2AD0A04D3DD}" sibTransId="{CBF6B458-8947-4BB0-9B12-3BF66CE71C97}"/>
    <dgm:cxn modelId="{E3E60BE8-A06F-4DE4-A615-7E98D51A4326}" type="presOf" srcId="{72A3F8F8-CBAC-4894-B26D-B4DC88F4FE29}" destId="{A1F9F71A-B508-403E-BCCD-B4170C870920}" srcOrd="0" destOrd="0" presId="urn:microsoft.com/office/officeart/2008/layout/VerticalAccentList"/>
    <dgm:cxn modelId="{A489091B-DE68-4BC4-9D57-09C7E9283134}" type="presOf" srcId="{6FF15BA0-F8CB-4FAB-B213-E015D3D31F7C}" destId="{9781DE10-ABCE-4070-A150-1C54741DB7A6}" srcOrd="0" destOrd="0" presId="urn:microsoft.com/office/officeart/2008/layout/VerticalAccentList"/>
    <dgm:cxn modelId="{8B4FB75C-1CDE-4AF4-B276-E4D8DEB21440}" type="presOf" srcId="{FB1EA6E0-6014-4C64-A0BF-9E9278E9684F}" destId="{32BD608E-342B-4DE7-B1D6-25650E6BA627}" srcOrd="0" destOrd="0" presId="urn:microsoft.com/office/officeart/2008/layout/VerticalAccentList"/>
    <dgm:cxn modelId="{4B8F46CE-F5C0-4A02-8DFC-216D159ADE72}" srcId="{6FF15BA0-F8CB-4FAB-B213-E015D3D31F7C}" destId="{1215C562-B77E-4D7A-B2FA-C28985E50A20}" srcOrd="1" destOrd="0" parTransId="{34E6F460-9F71-4208-A7EC-DFFC1131EACF}" sibTransId="{0E25D2B9-5DCB-477C-B9DB-C45A01118CA0}"/>
    <dgm:cxn modelId="{53F04559-BB7F-4495-8244-B78F1CB6C2EA}" srcId="{6FF15BA0-F8CB-4FAB-B213-E015D3D31F7C}" destId="{D54E2B8B-96A0-430E-A5A3-D4C45B32F7FB}" srcOrd="4" destOrd="0" parTransId="{586878E1-BE05-47B4-8976-361CCCEA547E}" sibTransId="{0980AB08-30DE-4084-AFEF-7C94228FA3C6}"/>
    <dgm:cxn modelId="{268CEE97-68AA-42D5-95D4-861C22DEBAA0}" type="presParOf" srcId="{9781DE10-ABCE-4070-A150-1C54741DB7A6}" destId="{E76C75BB-E776-45D7-B7D7-61D086A1B25D}" srcOrd="0" destOrd="0" presId="urn:microsoft.com/office/officeart/2008/layout/VerticalAccentList"/>
    <dgm:cxn modelId="{B2FD0A7F-7803-4789-BEBD-7DD55726CA56}" type="presParOf" srcId="{E76C75BB-E776-45D7-B7D7-61D086A1B25D}" destId="{A1F9F71A-B508-403E-BCCD-B4170C870920}" srcOrd="0" destOrd="0" presId="urn:microsoft.com/office/officeart/2008/layout/VerticalAccentList"/>
    <dgm:cxn modelId="{12646BC6-8847-4E1E-A6D9-65499B87ACE3}" type="presParOf" srcId="{9781DE10-ABCE-4070-A150-1C54741DB7A6}" destId="{9F0649D7-2CAA-4264-92FC-8068EF09C823}" srcOrd="1" destOrd="0" presId="urn:microsoft.com/office/officeart/2008/layout/VerticalAccentList"/>
    <dgm:cxn modelId="{1C2DDEDB-8A94-42A4-9CB1-23EF4A2B902F}" type="presParOf" srcId="{9F0649D7-2CAA-4264-92FC-8068EF09C823}" destId="{39438B20-9A44-46F8-B398-8E3DB257DED7}" srcOrd="0" destOrd="0" presId="urn:microsoft.com/office/officeart/2008/layout/VerticalAccentList"/>
    <dgm:cxn modelId="{7F2AB340-625E-4BF2-B768-9727EDBF044D}" type="presParOf" srcId="{9F0649D7-2CAA-4264-92FC-8068EF09C823}" destId="{D3AAC822-C15E-4CA6-92CD-A1DD61CEABAD}" srcOrd="1" destOrd="0" presId="urn:microsoft.com/office/officeart/2008/layout/VerticalAccentList"/>
    <dgm:cxn modelId="{9EB43FAE-22BE-4679-9C2A-2462D45CCC53}" type="presParOf" srcId="{9F0649D7-2CAA-4264-92FC-8068EF09C823}" destId="{87E85597-83A1-43FA-8705-C3564A8A1603}" srcOrd="2" destOrd="0" presId="urn:microsoft.com/office/officeart/2008/layout/VerticalAccentList"/>
    <dgm:cxn modelId="{7E5E897F-9C06-4D94-9B99-F5B553331DAA}" type="presParOf" srcId="{9F0649D7-2CAA-4264-92FC-8068EF09C823}" destId="{020903C8-2086-4643-89CF-8440A3C1B257}" srcOrd="3" destOrd="0" presId="urn:microsoft.com/office/officeart/2008/layout/VerticalAccentList"/>
    <dgm:cxn modelId="{022D4258-C16F-438A-9B6E-3D79C0597987}" type="presParOf" srcId="{9F0649D7-2CAA-4264-92FC-8068EF09C823}" destId="{7C5CAD8E-5514-4989-8E93-A6710615A162}" srcOrd="4" destOrd="0" presId="urn:microsoft.com/office/officeart/2008/layout/VerticalAccentList"/>
    <dgm:cxn modelId="{7F493871-6603-4540-8CDC-2010BDF5EFB6}" type="presParOf" srcId="{9F0649D7-2CAA-4264-92FC-8068EF09C823}" destId="{F6C30D32-6612-45A4-B617-182618ABDC4D}" srcOrd="5" destOrd="0" presId="urn:microsoft.com/office/officeart/2008/layout/VerticalAccentList"/>
    <dgm:cxn modelId="{C835D00B-DF48-426F-999B-A52DB51F481A}" type="presParOf" srcId="{9F0649D7-2CAA-4264-92FC-8068EF09C823}" destId="{878DE63C-A9A4-4973-9B12-186210E27784}" srcOrd="6" destOrd="0" presId="urn:microsoft.com/office/officeart/2008/layout/VerticalAccentList"/>
    <dgm:cxn modelId="{06540E32-C635-4A24-8DA1-EB57E08E3CC6}" type="presParOf" srcId="{9781DE10-ABCE-4070-A150-1C54741DB7A6}" destId="{FB283512-3D24-4BD4-B7AD-D4A7FF6ED0E1}" srcOrd="2" destOrd="0" presId="urn:microsoft.com/office/officeart/2008/layout/VerticalAccentList"/>
    <dgm:cxn modelId="{7E093B71-3EEB-46CB-AE9E-0E5F80A7F69A}" type="presParOf" srcId="{9781DE10-ABCE-4070-A150-1C54741DB7A6}" destId="{158F531A-9ED4-4DED-88B9-365C8E0ACDE3}" srcOrd="3" destOrd="0" presId="urn:microsoft.com/office/officeart/2008/layout/VerticalAccentList"/>
    <dgm:cxn modelId="{8CF127FC-16C6-4096-865E-0E74AFF8C5F2}" type="presParOf" srcId="{158F531A-9ED4-4DED-88B9-365C8E0ACDE3}" destId="{B2184DF6-D96C-4B23-B695-C0D2DE80ACA4}" srcOrd="0" destOrd="0" presId="urn:microsoft.com/office/officeart/2008/layout/VerticalAccentList"/>
    <dgm:cxn modelId="{DAC775E0-15DC-40BE-8CC0-D6D7F59591E8}" type="presParOf" srcId="{9781DE10-ABCE-4070-A150-1C54741DB7A6}" destId="{6D299365-3B49-4A5A-B5FF-0318272B3A82}" srcOrd="4" destOrd="0" presId="urn:microsoft.com/office/officeart/2008/layout/VerticalAccentList"/>
    <dgm:cxn modelId="{391C979D-65A5-4CBE-AE7B-3DDD981AA8E8}" type="presParOf" srcId="{6D299365-3B49-4A5A-B5FF-0318272B3A82}" destId="{DA2B8282-C6C9-4A19-80BE-D1C340103926}" srcOrd="0" destOrd="0" presId="urn:microsoft.com/office/officeart/2008/layout/VerticalAccentList"/>
    <dgm:cxn modelId="{35FB8144-3B62-4790-9C73-13A4C8CFD9A6}" type="presParOf" srcId="{6D299365-3B49-4A5A-B5FF-0318272B3A82}" destId="{2C06B9D7-73A4-4FF9-B46C-A509CBB29739}" srcOrd="1" destOrd="0" presId="urn:microsoft.com/office/officeart/2008/layout/VerticalAccentList"/>
    <dgm:cxn modelId="{409929EE-D44D-416A-8F0E-DE6B8BAE6693}" type="presParOf" srcId="{6D299365-3B49-4A5A-B5FF-0318272B3A82}" destId="{CCA1888D-7721-4FAE-80CB-0C6E0B5A25AD}" srcOrd="2" destOrd="0" presId="urn:microsoft.com/office/officeart/2008/layout/VerticalAccentList"/>
    <dgm:cxn modelId="{B7A7BB29-319E-4513-AC10-EFFF4EA1EEC7}" type="presParOf" srcId="{6D299365-3B49-4A5A-B5FF-0318272B3A82}" destId="{E750F04D-1BD4-4A2B-B53C-A98341F3E992}" srcOrd="3" destOrd="0" presId="urn:microsoft.com/office/officeart/2008/layout/VerticalAccentList"/>
    <dgm:cxn modelId="{E375EB94-9953-4001-B919-83D1BC0E9FB4}" type="presParOf" srcId="{6D299365-3B49-4A5A-B5FF-0318272B3A82}" destId="{CA3EC134-AD64-4F7B-A1E6-8C6D4881FB51}" srcOrd="4" destOrd="0" presId="urn:microsoft.com/office/officeart/2008/layout/VerticalAccentList"/>
    <dgm:cxn modelId="{63A9AD20-D3FA-4DA0-AFF9-BF21E14605AD}" type="presParOf" srcId="{6D299365-3B49-4A5A-B5FF-0318272B3A82}" destId="{10E1B995-C838-46F3-AC3E-75323A9A089D}" srcOrd="5" destOrd="0" presId="urn:microsoft.com/office/officeart/2008/layout/VerticalAccentList"/>
    <dgm:cxn modelId="{1719EE79-3106-4F3E-9DB5-FE909184D75D}" type="presParOf" srcId="{6D299365-3B49-4A5A-B5FF-0318272B3A82}" destId="{A5131128-1208-4F52-8FD9-B827B07A196A}" srcOrd="6" destOrd="0" presId="urn:microsoft.com/office/officeart/2008/layout/VerticalAccentList"/>
    <dgm:cxn modelId="{B503C9D1-C8D7-461C-9C3E-46DCFCF68302}" type="presParOf" srcId="{9781DE10-ABCE-4070-A150-1C54741DB7A6}" destId="{5F5B9F2F-451A-4B50-BF23-EED90D0A8E65}" srcOrd="5" destOrd="0" presId="urn:microsoft.com/office/officeart/2008/layout/VerticalAccentList"/>
    <dgm:cxn modelId="{6E768FDF-E102-46CB-92B0-752DDDB49FB8}" type="presParOf" srcId="{9781DE10-ABCE-4070-A150-1C54741DB7A6}" destId="{C663B4EC-2CC7-44C7-9FD2-133DC9EBC7B3}" srcOrd="6" destOrd="0" presId="urn:microsoft.com/office/officeart/2008/layout/VerticalAccentList"/>
    <dgm:cxn modelId="{BC77CC2F-4A4E-4AA9-9C44-247368D96C41}" type="presParOf" srcId="{C663B4EC-2CC7-44C7-9FD2-133DC9EBC7B3}" destId="{8A4915E5-69EE-4A06-9686-3DFDDEB87ABC}" srcOrd="0" destOrd="0" presId="urn:microsoft.com/office/officeart/2008/layout/VerticalAccentList"/>
    <dgm:cxn modelId="{16D29E07-E944-4A06-99D5-C41C4081D30E}" type="presParOf" srcId="{9781DE10-ABCE-4070-A150-1C54741DB7A6}" destId="{0468D4AD-380E-423F-B8AF-7045A2381224}" srcOrd="7" destOrd="0" presId="urn:microsoft.com/office/officeart/2008/layout/VerticalAccentList"/>
    <dgm:cxn modelId="{93112035-AAD3-4E12-8656-03F8829E393B}" type="presParOf" srcId="{0468D4AD-380E-423F-B8AF-7045A2381224}" destId="{12CE579B-6971-403E-A6BA-81851722DAB4}" srcOrd="0" destOrd="0" presId="urn:microsoft.com/office/officeart/2008/layout/VerticalAccentList"/>
    <dgm:cxn modelId="{EE8A4F38-0A10-4BE4-9940-6EF7D6215292}" type="presParOf" srcId="{0468D4AD-380E-423F-B8AF-7045A2381224}" destId="{206CA850-486A-4CC2-8BCA-4E2231DF58D3}" srcOrd="1" destOrd="0" presId="urn:microsoft.com/office/officeart/2008/layout/VerticalAccentList"/>
    <dgm:cxn modelId="{1864AE0F-2BE4-40BD-B08C-7B57070B6476}" type="presParOf" srcId="{0468D4AD-380E-423F-B8AF-7045A2381224}" destId="{F96B6FCC-9918-4CAF-A0AF-113B01B67159}" srcOrd="2" destOrd="0" presId="urn:microsoft.com/office/officeart/2008/layout/VerticalAccentList"/>
    <dgm:cxn modelId="{387A9A4F-4F83-42BE-B85B-AEDB84F95B6B}" type="presParOf" srcId="{0468D4AD-380E-423F-B8AF-7045A2381224}" destId="{1EF237C8-3908-46A1-8802-456DF4377833}" srcOrd="3" destOrd="0" presId="urn:microsoft.com/office/officeart/2008/layout/VerticalAccentList"/>
    <dgm:cxn modelId="{ACBA3528-C499-4880-B54D-54745D9BD7D5}" type="presParOf" srcId="{0468D4AD-380E-423F-B8AF-7045A2381224}" destId="{5E4D6F39-BA70-4DA0-9C30-943A600EF9E3}" srcOrd="4" destOrd="0" presId="urn:microsoft.com/office/officeart/2008/layout/VerticalAccentList"/>
    <dgm:cxn modelId="{94CCB199-6C5D-4A5D-8FF0-292DCCA69B61}" type="presParOf" srcId="{0468D4AD-380E-423F-B8AF-7045A2381224}" destId="{78E988D7-98D5-430A-BD93-F97FAFC89E14}" srcOrd="5" destOrd="0" presId="urn:microsoft.com/office/officeart/2008/layout/VerticalAccentList"/>
    <dgm:cxn modelId="{2F6F6D96-CA5A-491E-890B-B8719C57A429}" type="presParOf" srcId="{0468D4AD-380E-423F-B8AF-7045A2381224}" destId="{91E2349A-4927-4A72-A0E9-98F96BEA44BB}" srcOrd="6" destOrd="0" presId="urn:microsoft.com/office/officeart/2008/layout/VerticalAccentList"/>
    <dgm:cxn modelId="{73EA0577-64EA-4C89-B974-D7700D7B493A}" type="presParOf" srcId="{9781DE10-ABCE-4070-A150-1C54741DB7A6}" destId="{D2F7E9CB-F25D-445D-908F-2A7C511303E3}" srcOrd="8" destOrd="0" presId="urn:microsoft.com/office/officeart/2008/layout/VerticalAccentList"/>
    <dgm:cxn modelId="{D1516E28-6C0F-4069-A14E-975110B3BC3A}" type="presParOf" srcId="{9781DE10-ABCE-4070-A150-1C54741DB7A6}" destId="{532A111A-2544-4B34-B963-A03A99BE6A5E}" srcOrd="9" destOrd="0" presId="urn:microsoft.com/office/officeart/2008/layout/VerticalAccentList"/>
    <dgm:cxn modelId="{ED029155-D6AB-47B5-9179-DFF22589B062}" type="presParOf" srcId="{532A111A-2544-4B34-B963-A03A99BE6A5E}" destId="{32BD608E-342B-4DE7-B1D6-25650E6BA627}" srcOrd="0" destOrd="0" presId="urn:microsoft.com/office/officeart/2008/layout/VerticalAccentList"/>
    <dgm:cxn modelId="{FC7DF88B-D7AB-41BF-B77B-694038E0BFDD}" type="presParOf" srcId="{9781DE10-ABCE-4070-A150-1C54741DB7A6}" destId="{757C2303-DDBC-441A-B6A5-47A5E4E5D9E5}" srcOrd="10" destOrd="0" presId="urn:microsoft.com/office/officeart/2008/layout/VerticalAccentList"/>
    <dgm:cxn modelId="{8253F4F4-4F26-4EBB-BCB5-D1B61295D75B}" type="presParOf" srcId="{757C2303-DDBC-441A-B6A5-47A5E4E5D9E5}" destId="{B12CDCEE-596F-4EEB-A469-BC887AEF4D84}" srcOrd="0" destOrd="0" presId="urn:microsoft.com/office/officeart/2008/layout/VerticalAccentList"/>
    <dgm:cxn modelId="{43786667-DB33-41DD-95DE-20697AF353A1}" type="presParOf" srcId="{757C2303-DDBC-441A-B6A5-47A5E4E5D9E5}" destId="{AE5E9F57-011B-483E-974F-1BA0540EE98A}" srcOrd="1" destOrd="0" presId="urn:microsoft.com/office/officeart/2008/layout/VerticalAccentList"/>
    <dgm:cxn modelId="{C671D2F2-180A-49EE-8C30-BB9F8A78985F}" type="presParOf" srcId="{757C2303-DDBC-441A-B6A5-47A5E4E5D9E5}" destId="{C88483F2-CABA-4627-94BC-A3888B5F2816}" srcOrd="2" destOrd="0" presId="urn:microsoft.com/office/officeart/2008/layout/VerticalAccentList"/>
    <dgm:cxn modelId="{868E34CD-3F44-4828-AC7B-C6841D231AF6}" type="presParOf" srcId="{757C2303-DDBC-441A-B6A5-47A5E4E5D9E5}" destId="{7A1025A9-2104-4772-BC0F-677E9459713A}" srcOrd="3" destOrd="0" presId="urn:microsoft.com/office/officeart/2008/layout/VerticalAccentList"/>
    <dgm:cxn modelId="{DEB96329-DD17-4AEB-9A57-5BBA6A08D634}" type="presParOf" srcId="{757C2303-DDBC-441A-B6A5-47A5E4E5D9E5}" destId="{D415D5F6-CEF6-48C9-91FA-3978F1F4DADF}" srcOrd="4" destOrd="0" presId="urn:microsoft.com/office/officeart/2008/layout/VerticalAccentList"/>
    <dgm:cxn modelId="{F188E6A8-5867-40A1-A841-D99187DAF5ED}" type="presParOf" srcId="{757C2303-DDBC-441A-B6A5-47A5E4E5D9E5}" destId="{8AF5D37D-FAA7-4802-9434-688FF591F2D3}" srcOrd="5" destOrd="0" presId="urn:microsoft.com/office/officeart/2008/layout/VerticalAccentList"/>
    <dgm:cxn modelId="{A6430C6B-DCDA-4F5F-8206-92A58736D18B}" type="presParOf" srcId="{757C2303-DDBC-441A-B6A5-47A5E4E5D9E5}" destId="{38FF157D-2307-4850-8D81-AA250259F263}" srcOrd="6" destOrd="0" presId="urn:microsoft.com/office/officeart/2008/layout/VerticalAccentList"/>
    <dgm:cxn modelId="{B6A0764D-910F-4A01-982B-54FEDD6A0AEF}" type="presParOf" srcId="{9781DE10-ABCE-4070-A150-1C54741DB7A6}" destId="{519D47E3-8492-4EAF-B0BC-60426FF9DBB6}" srcOrd="11" destOrd="0" presId="urn:microsoft.com/office/officeart/2008/layout/VerticalAccentList"/>
    <dgm:cxn modelId="{332294CD-CC95-4B03-A29D-FF547F61757B}" type="presParOf" srcId="{9781DE10-ABCE-4070-A150-1C54741DB7A6}" destId="{DF24C1F3-0B59-4C73-83C7-2DAECA7D75B2}" srcOrd="12" destOrd="0" presId="urn:microsoft.com/office/officeart/2008/layout/VerticalAccentList"/>
    <dgm:cxn modelId="{C49A4568-5223-4DE6-80DE-5255C0566B3E}" type="presParOf" srcId="{DF24C1F3-0B59-4C73-83C7-2DAECA7D75B2}" destId="{77992113-1BB1-4EA9-97F6-552BBA7BEDA1}" srcOrd="0" destOrd="0" presId="urn:microsoft.com/office/officeart/2008/layout/VerticalAccentList"/>
    <dgm:cxn modelId="{4FD668F2-1B52-412A-BD7E-F2EBC562617E}" type="presParOf" srcId="{9781DE10-ABCE-4070-A150-1C54741DB7A6}" destId="{6583145D-AD82-4799-B75F-AE1BFD44B5FE}" srcOrd="13" destOrd="0" presId="urn:microsoft.com/office/officeart/2008/layout/VerticalAccentList"/>
    <dgm:cxn modelId="{86402E9A-A11A-4FAF-B356-7FDD6D34506F}" type="presParOf" srcId="{6583145D-AD82-4799-B75F-AE1BFD44B5FE}" destId="{5224FEFC-8E2C-4A96-9808-65C5AC8B6BEE}" srcOrd="0" destOrd="0" presId="urn:microsoft.com/office/officeart/2008/layout/VerticalAccentList"/>
    <dgm:cxn modelId="{2681C762-3381-4575-B432-F27D6E4B4FF6}" type="presParOf" srcId="{6583145D-AD82-4799-B75F-AE1BFD44B5FE}" destId="{017AC360-62A4-49D2-99DF-76AAEFFEA071}" srcOrd="1" destOrd="0" presId="urn:microsoft.com/office/officeart/2008/layout/VerticalAccentList"/>
    <dgm:cxn modelId="{3706375D-8035-4DB1-AAE1-1FE9396A5E94}" type="presParOf" srcId="{6583145D-AD82-4799-B75F-AE1BFD44B5FE}" destId="{2DB581BE-1A4E-46AF-9F85-6E7D3DBC6B45}" srcOrd="2" destOrd="0" presId="urn:microsoft.com/office/officeart/2008/layout/VerticalAccentList"/>
    <dgm:cxn modelId="{66E58A3B-0E0B-49BC-BE42-F6AA2710B53A}" type="presParOf" srcId="{6583145D-AD82-4799-B75F-AE1BFD44B5FE}" destId="{66BB5C8A-C5B0-4240-8655-F9D01F00FFE1}" srcOrd="3" destOrd="0" presId="urn:microsoft.com/office/officeart/2008/layout/VerticalAccentList"/>
    <dgm:cxn modelId="{3588188E-23D5-4430-B026-714EE8226AE5}" type="presParOf" srcId="{6583145D-AD82-4799-B75F-AE1BFD44B5FE}" destId="{6395F70C-8A2A-4193-977C-841DDD3FA957}" srcOrd="4" destOrd="0" presId="urn:microsoft.com/office/officeart/2008/layout/VerticalAccentList"/>
    <dgm:cxn modelId="{D4E7E77F-E0CE-4216-94EF-CDA238873ED2}" type="presParOf" srcId="{6583145D-AD82-4799-B75F-AE1BFD44B5FE}" destId="{255E2BFD-9F4E-4A6D-B0D7-E7ADE0EC0B17}" srcOrd="5" destOrd="0" presId="urn:microsoft.com/office/officeart/2008/layout/VerticalAccentList"/>
    <dgm:cxn modelId="{D2E945A2-1ED6-47D3-B704-413BD622027A}" type="presParOf" srcId="{6583145D-AD82-4799-B75F-AE1BFD44B5FE}" destId="{9304AF14-0C0E-4C39-A25B-70F320EE0C1A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F15BA0-F8CB-4FAB-B213-E015D3D31F7C}" type="doc">
      <dgm:prSet loTypeId="urn:microsoft.com/office/officeart/2008/layout/VerticalCurvedList" loCatId="list" qsTypeId="urn:microsoft.com/office/officeart/2005/8/quickstyle/3d2" qsCatId="3D" csTypeId="urn:microsoft.com/office/officeart/2005/8/colors/accent6_1" csCatId="accent6" phldr="1"/>
      <dgm:spPr/>
      <dgm:t>
        <a:bodyPr/>
        <a:lstStyle/>
        <a:p>
          <a:endParaRPr lang="zh-TW" altLang="en-US"/>
        </a:p>
      </dgm:t>
    </dgm:pt>
    <dgm:pt modelId="{9DF369EA-B5C2-45C1-BAB1-37B089E5819C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tIns="108000"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召開輔導諮詢會議，蒐集各項實務問題進行經驗交流，持續研發輔導精進策略</a:t>
          </a:r>
        </a:p>
      </dgm:t>
    </dgm:pt>
    <dgm:pt modelId="{A3E698C4-92F5-4800-BE0F-C2C62EB2BFAB}" type="parTrans" cxnId="{363F6098-6268-4DAC-A5A2-10A8FCD0187C}">
      <dgm:prSet/>
      <dgm:spPr/>
      <dgm:t>
        <a:bodyPr/>
        <a:lstStyle/>
        <a:p>
          <a:endParaRPr lang="zh-TW" altLang="en-US" sz="2000"/>
        </a:p>
      </dgm:t>
    </dgm:pt>
    <dgm:pt modelId="{12776A18-AC3F-43CF-94F3-54CB3B5BBF9B}" type="sibTrans" cxnId="{363F6098-6268-4DAC-A5A2-10A8FCD0187C}">
      <dgm:prSet/>
      <dgm:spPr/>
      <dgm:t>
        <a:bodyPr/>
        <a:lstStyle/>
        <a:p>
          <a:endParaRPr lang="zh-TW" altLang="en-US" sz="2000"/>
        </a:p>
      </dgm:t>
    </dgm:pt>
    <dgm:pt modelId="{72A3F8F8-CBAC-4894-B26D-B4DC88F4FE29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tIns="108000"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結合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適性入學宣導</a:t>
          </a: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與國中生涯發展教育活動提升國中端親師生對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升學進路科系</a:t>
          </a: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之認識</a:t>
          </a:r>
        </a:p>
      </dgm:t>
    </dgm:pt>
    <dgm:pt modelId="{C5E87777-5B03-4E7C-8976-A2AD0A04D3DD}" type="parTrans" cxnId="{FBF4C485-26FB-456C-B257-1DC4C368B283}">
      <dgm:prSet/>
      <dgm:spPr/>
      <dgm:t>
        <a:bodyPr/>
        <a:lstStyle/>
        <a:p>
          <a:endParaRPr lang="zh-TW" altLang="en-US" sz="2000"/>
        </a:p>
      </dgm:t>
    </dgm:pt>
    <dgm:pt modelId="{CBF6B458-8947-4BB0-9B12-3BF66CE71C97}" type="sibTrans" cxnId="{FBF4C485-26FB-456C-B257-1DC4C368B283}">
      <dgm:prSet/>
      <dgm:spPr/>
      <dgm:t>
        <a:bodyPr/>
        <a:lstStyle/>
        <a:p>
          <a:endParaRPr lang="zh-TW" altLang="en-US" sz="2000"/>
        </a:p>
      </dgm:t>
    </dgm:pt>
    <dgm:pt modelId="{1215C562-B77E-4D7A-B2FA-C28985E50A20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tIns="108000"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建置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中央─地方</a:t>
          </a: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縱向與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輔諮─學校</a:t>
          </a: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橫向輔導聯繫機制，提供必要之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三級輔導支援機制</a:t>
          </a:r>
        </a:p>
      </dgm:t>
    </dgm:pt>
    <dgm:pt modelId="{0E25D2B9-5DCB-477C-B9DB-C45A01118CA0}" type="sibTrans" cxnId="{4B8F46CE-F5C0-4A02-8DFC-216D159ADE72}">
      <dgm:prSet/>
      <dgm:spPr/>
      <dgm:t>
        <a:bodyPr/>
        <a:lstStyle/>
        <a:p>
          <a:endParaRPr lang="zh-TW" altLang="en-US" sz="2000"/>
        </a:p>
      </dgm:t>
    </dgm:pt>
    <dgm:pt modelId="{34E6F460-9F71-4208-A7EC-DFFC1131EACF}" type="parTrans" cxnId="{4B8F46CE-F5C0-4A02-8DFC-216D159ADE72}">
      <dgm:prSet/>
      <dgm:spPr/>
      <dgm:t>
        <a:bodyPr/>
        <a:lstStyle/>
        <a:p>
          <a:endParaRPr lang="zh-TW" altLang="en-US" sz="2000"/>
        </a:p>
      </dgm:t>
    </dgm:pt>
    <dgm:pt modelId="{2D66D239-8250-4A11-8F02-CB99A6126A22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rtl="0">
            <a:lnSpc>
              <a:spcPts val="2200"/>
            </a:lnSpc>
            <a:spcAft>
              <a:spcPts val="0"/>
            </a:spcAft>
          </a:pP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賡續督導與檢核各項相關輔導作為</a:t>
          </a:r>
        </a:p>
      </dgm:t>
    </dgm:pt>
    <dgm:pt modelId="{E63E129A-A673-444C-98C3-46E267E280F9}" type="parTrans" cxnId="{4E7B8D9B-1786-4275-9827-2E13E3B9E2B7}">
      <dgm:prSet/>
      <dgm:spPr/>
      <dgm:t>
        <a:bodyPr/>
        <a:lstStyle/>
        <a:p>
          <a:endParaRPr lang="zh-TW" altLang="en-US" sz="2000"/>
        </a:p>
      </dgm:t>
    </dgm:pt>
    <dgm:pt modelId="{8B90CB6B-4887-40B3-89B1-B4E19DEF084E}" type="sibTrans" cxnId="{4E7B8D9B-1786-4275-9827-2E13E3B9E2B7}">
      <dgm:prSet/>
      <dgm:spPr/>
      <dgm:t>
        <a:bodyPr/>
        <a:lstStyle/>
        <a:p>
          <a:endParaRPr lang="zh-TW" altLang="en-US" sz="2000"/>
        </a:p>
      </dgm:t>
    </dgm:pt>
    <dgm:pt modelId="{0CE9198B-1E11-412D-8A5E-D0F9B365C880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擬定生涯進路抉擇有所困擾之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特殊個案三級輔導措施</a:t>
          </a:r>
        </a:p>
      </dgm:t>
    </dgm:pt>
    <dgm:pt modelId="{110BCF3B-BC7B-4CCE-A44B-F71CE9608BFC}" type="parTrans" cxnId="{02BDB27C-523D-4A6B-BB9F-D49EDDB63287}">
      <dgm:prSet/>
      <dgm:spPr/>
      <dgm:t>
        <a:bodyPr/>
        <a:lstStyle/>
        <a:p>
          <a:endParaRPr lang="zh-TW" altLang="en-US" sz="2000"/>
        </a:p>
      </dgm:t>
    </dgm:pt>
    <dgm:pt modelId="{BCD3E0D5-9DA4-43D1-B5EF-0DF5B0F61725}" type="sibTrans" cxnId="{02BDB27C-523D-4A6B-BB9F-D49EDDB63287}">
      <dgm:prSet/>
      <dgm:spPr/>
      <dgm:t>
        <a:bodyPr/>
        <a:lstStyle/>
        <a:p>
          <a:endParaRPr lang="zh-TW" altLang="en-US" sz="2000"/>
        </a:p>
      </dgm:t>
    </dgm:pt>
    <dgm:pt modelId="{08449ED0-6D23-4D79-B7B0-128D0CF4F8F3}">
      <dgm:prSet phldrT="[文字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協助學生完成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「</a:t>
          </a:r>
          <a:r>
            <a:rPr lang="zh-TW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生涯發展規劃書</a:t>
          </a:r>
          <a:r>
            <a:rPr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」</a:t>
          </a:r>
          <a:r>
            <a:rPr lang="zh-TW" altLang="en-US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，達成適性輔導政策目標</a:t>
          </a:r>
        </a:p>
      </dgm:t>
    </dgm:pt>
    <dgm:pt modelId="{E9196B8C-AA09-47B7-845C-491ACCF47A51}" type="parTrans" cxnId="{A66BDFE9-2409-44BC-95AF-2607FE83E681}">
      <dgm:prSet/>
      <dgm:spPr/>
      <dgm:t>
        <a:bodyPr/>
        <a:lstStyle/>
        <a:p>
          <a:endParaRPr lang="zh-TW" altLang="en-US" sz="2000"/>
        </a:p>
      </dgm:t>
    </dgm:pt>
    <dgm:pt modelId="{5FB1C1E2-15B4-4664-B036-F2B29FE5A789}" type="sibTrans" cxnId="{A66BDFE9-2409-44BC-95AF-2607FE83E681}">
      <dgm:prSet/>
      <dgm:spPr/>
      <dgm:t>
        <a:bodyPr/>
        <a:lstStyle/>
        <a:p>
          <a:endParaRPr lang="zh-TW" altLang="en-US" sz="2000"/>
        </a:p>
      </dgm:t>
    </dgm:pt>
    <dgm:pt modelId="{C4327ABF-DEAA-4326-AA2A-7F5887F3CA31}" type="pres">
      <dgm:prSet presAssocID="{6FF15BA0-F8CB-4FAB-B213-E015D3D31F7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TW" altLang="en-US"/>
        </a:p>
      </dgm:t>
    </dgm:pt>
    <dgm:pt modelId="{2A8DD63D-0FAE-4D5A-A578-A48F9A9DFACF}" type="pres">
      <dgm:prSet presAssocID="{6FF15BA0-F8CB-4FAB-B213-E015D3D31F7C}" presName="Name1" presStyleCnt="0"/>
      <dgm:spPr/>
    </dgm:pt>
    <dgm:pt modelId="{81DC4386-A472-4344-A751-F37EEF9A9A43}" type="pres">
      <dgm:prSet presAssocID="{6FF15BA0-F8CB-4FAB-B213-E015D3D31F7C}" presName="cycle" presStyleCnt="0"/>
      <dgm:spPr/>
    </dgm:pt>
    <dgm:pt modelId="{E8A45CE9-64E6-4662-B471-705A2A3CFE52}" type="pres">
      <dgm:prSet presAssocID="{6FF15BA0-F8CB-4FAB-B213-E015D3D31F7C}" presName="srcNode" presStyleLbl="node1" presStyleIdx="0" presStyleCnt="6"/>
      <dgm:spPr/>
    </dgm:pt>
    <dgm:pt modelId="{A48E2778-1E32-4B94-A174-DAB7EF0537DE}" type="pres">
      <dgm:prSet presAssocID="{6FF15BA0-F8CB-4FAB-B213-E015D3D31F7C}" presName="conn" presStyleLbl="parChTrans1D2" presStyleIdx="0" presStyleCnt="1"/>
      <dgm:spPr/>
      <dgm:t>
        <a:bodyPr/>
        <a:lstStyle/>
        <a:p>
          <a:endParaRPr lang="zh-TW" altLang="en-US"/>
        </a:p>
      </dgm:t>
    </dgm:pt>
    <dgm:pt modelId="{4618ECBC-74AE-46C2-A170-D15CA90F3558}" type="pres">
      <dgm:prSet presAssocID="{6FF15BA0-F8CB-4FAB-B213-E015D3D31F7C}" presName="extraNode" presStyleLbl="node1" presStyleIdx="0" presStyleCnt="6"/>
      <dgm:spPr/>
    </dgm:pt>
    <dgm:pt modelId="{85F41E2E-1395-4003-B725-A7F3A69F8A97}" type="pres">
      <dgm:prSet presAssocID="{6FF15BA0-F8CB-4FAB-B213-E015D3D31F7C}" presName="dstNode" presStyleLbl="node1" presStyleIdx="0" presStyleCnt="6"/>
      <dgm:spPr/>
    </dgm:pt>
    <dgm:pt modelId="{2932664E-E8A5-4973-9112-7A1A076C966D}" type="pres">
      <dgm:prSet presAssocID="{72A3F8F8-CBAC-4894-B26D-B4DC88F4FE29}" presName="text_1" presStyleLbl="node1" presStyleIdx="0" presStyleCnt="6" custLinFactNeighborY="82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62A92FC-3D2D-4D7B-BFE7-AAA72B76835C}" type="pres">
      <dgm:prSet presAssocID="{72A3F8F8-CBAC-4894-B26D-B4DC88F4FE29}" presName="accent_1" presStyleCnt="0"/>
      <dgm:spPr/>
    </dgm:pt>
    <dgm:pt modelId="{96A0ED99-EC3D-47FF-8087-3EDB056CA9E1}" type="pres">
      <dgm:prSet presAssocID="{72A3F8F8-CBAC-4894-B26D-B4DC88F4FE29}" presName="accentRepeatNode" presStyleLbl="solidFgAcc1" presStyleIdx="0" presStyleCnt="6"/>
      <dgm:spPr/>
    </dgm:pt>
    <dgm:pt modelId="{1E93FB34-8356-43FD-ACB6-07505B8E756B}" type="pres">
      <dgm:prSet presAssocID="{9DF369EA-B5C2-45C1-BAB1-37B089E5819C}" presName="text_2" presStyleLbl="node1" presStyleIdx="1" presStyleCnt="6" custLinFactNeighborY="-111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9AE3318-2D95-465A-9397-A8D2912D8983}" type="pres">
      <dgm:prSet presAssocID="{9DF369EA-B5C2-45C1-BAB1-37B089E5819C}" presName="accent_2" presStyleCnt="0"/>
      <dgm:spPr/>
    </dgm:pt>
    <dgm:pt modelId="{0568F6AD-8007-4A48-9D82-268E2E678A38}" type="pres">
      <dgm:prSet presAssocID="{9DF369EA-B5C2-45C1-BAB1-37B089E5819C}" presName="accentRepeatNode" presStyleLbl="solidFgAcc1" presStyleIdx="1" presStyleCnt="6"/>
      <dgm:spPr/>
    </dgm:pt>
    <dgm:pt modelId="{F51A816E-64E8-47AD-A62F-96E68EB2529A}" type="pres">
      <dgm:prSet presAssocID="{1215C562-B77E-4D7A-B2FA-C28985E50A20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F9D7A04-701D-415B-9A05-76EFC626AFFF}" type="pres">
      <dgm:prSet presAssocID="{1215C562-B77E-4D7A-B2FA-C28985E50A20}" presName="accent_3" presStyleCnt="0"/>
      <dgm:spPr/>
    </dgm:pt>
    <dgm:pt modelId="{0A333C45-5B46-4976-8075-A401377461FB}" type="pres">
      <dgm:prSet presAssocID="{1215C562-B77E-4D7A-B2FA-C28985E50A20}" presName="accentRepeatNode" presStyleLbl="solidFgAcc1" presStyleIdx="2" presStyleCnt="6"/>
      <dgm:spPr/>
    </dgm:pt>
    <dgm:pt modelId="{8660219C-C479-45E4-98D0-64E6996205FE}" type="pres">
      <dgm:prSet presAssocID="{0CE9198B-1E11-412D-8A5E-D0F9B365C880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E0DC790-DFB6-4B8C-A084-0F22BD375DBF}" type="pres">
      <dgm:prSet presAssocID="{0CE9198B-1E11-412D-8A5E-D0F9B365C880}" presName="accent_4" presStyleCnt="0"/>
      <dgm:spPr/>
    </dgm:pt>
    <dgm:pt modelId="{9AC3F7BA-B366-462F-8BDD-CC78B0A894E2}" type="pres">
      <dgm:prSet presAssocID="{0CE9198B-1E11-412D-8A5E-D0F9B365C880}" presName="accentRepeatNode" presStyleLbl="solidFgAcc1" presStyleIdx="3" presStyleCnt="6"/>
      <dgm:spPr/>
    </dgm:pt>
    <dgm:pt modelId="{F337B3DF-786E-4DBC-9299-4739FE2B06C5}" type="pres">
      <dgm:prSet presAssocID="{08449ED0-6D23-4D79-B7B0-128D0CF4F8F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592A964-9BDE-4C35-8FC7-09FED7F03BDF}" type="pres">
      <dgm:prSet presAssocID="{08449ED0-6D23-4D79-B7B0-128D0CF4F8F3}" presName="accent_5" presStyleCnt="0"/>
      <dgm:spPr/>
    </dgm:pt>
    <dgm:pt modelId="{13B1BFA9-F753-43EB-AAB8-B2BCE18DB2DA}" type="pres">
      <dgm:prSet presAssocID="{08449ED0-6D23-4D79-B7B0-128D0CF4F8F3}" presName="accentRepeatNode" presStyleLbl="solidFgAcc1" presStyleIdx="4" presStyleCnt="6" custLinFactNeighborX="-2742" custLinFactNeighborY="3234"/>
      <dgm:spPr/>
    </dgm:pt>
    <dgm:pt modelId="{51102E9A-7C62-48F1-8DB2-84CE042997DF}" type="pres">
      <dgm:prSet presAssocID="{2D66D239-8250-4A11-8F02-CB99A6126A22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A521D3A-1CC2-4AB5-A0E2-AFF5ED186606}" type="pres">
      <dgm:prSet presAssocID="{2D66D239-8250-4A11-8F02-CB99A6126A22}" presName="accent_6" presStyleCnt="0"/>
      <dgm:spPr/>
    </dgm:pt>
    <dgm:pt modelId="{A02193F9-8111-40D3-A82A-A966A4D31119}" type="pres">
      <dgm:prSet presAssocID="{2D66D239-8250-4A11-8F02-CB99A6126A22}" presName="accentRepeatNode" presStyleLbl="solidFgAcc1" presStyleIdx="5" presStyleCnt="6"/>
      <dgm:spPr/>
    </dgm:pt>
  </dgm:ptLst>
  <dgm:cxnLst>
    <dgm:cxn modelId="{00F7D642-377D-4188-8D19-99B04A138320}" type="presOf" srcId="{0CE9198B-1E11-412D-8A5E-D0F9B365C880}" destId="{8660219C-C479-45E4-98D0-64E6996205FE}" srcOrd="0" destOrd="0" presId="urn:microsoft.com/office/officeart/2008/layout/VerticalCurvedList"/>
    <dgm:cxn modelId="{4C378966-FF42-4B71-8DFA-3FC8D398C742}" type="presOf" srcId="{1215C562-B77E-4D7A-B2FA-C28985E50A20}" destId="{F51A816E-64E8-47AD-A62F-96E68EB2529A}" srcOrd="0" destOrd="0" presId="urn:microsoft.com/office/officeart/2008/layout/VerticalCurvedList"/>
    <dgm:cxn modelId="{4E7B8D9B-1786-4275-9827-2E13E3B9E2B7}" srcId="{6FF15BA0-F8CB-4FAB-B213-E015D3D31F7C}" destId="{2D66D239-8250-4A11-8F02-CB99A6126A22}" srcOrd="5" destOrd="0" parTransId="{E63E129A-A673-444C-98C3-46E267E280F9}" sibTransId="{8B90CB6B-4887-40B3-89B1-B4E19DEF084E}"/>
    <dgm:cxn modelId="{A66BDFE9-2409-44BC-95AF-2607FE83E681}" srcId="{6FF15BA0-F8CB-4FAB-B213-E015D3D31F7C}" destId="{08449ED0-6D23-4D79-B7B0-128D0CF4F8F3}" srcOrd="4" destOrd="0" parTransId="{E9196B8C-AA09-47B7-845C-491ACCF47A51}" sibTransId="{5FB1C1E2-15B4-4664-B036-F2B29FE5A789}"/>
    <dgm:cxn modelId="{E72171AA-4F66-4C4B-AF63-D11E63620C01}" type="presOf" srcId="{2D66D239-8250-4A11-8F02-CB99A6126A22}" destId="{51102E9A-7C62-48F1-8DB2-84CE042997DF}" srcOrd="0" destOrd="0" presId="urn:microsoft.com/office/officeart/2008/layout/VerticalCurvedList"/>
    <dgm:cxn modelId="{A3BB9AC8-E49A-4F1A-B12D-D9A2EAC3485C}" type="presOf" srcId="{72A3F8F8-CBAC-4894-B26D-B4DC88F4FE29}" destId="{2932664E-E8A5-4973-9112-7A1A076C966D}" srcOrd="0" destOrd="0" presId="urn:microsoft.com/office/officeart/2008/layout/VerticalCurvedList"/>
    <dgm:cxn modelId="{E39CC10F-2D40-4A9F-91F7-D14BD2BB37B7}" type="presOf" srcId="{9DF369EA-B5C2-45C1-BAB1-37B089E5819C}" destId="{1E93FB34-8356-43FD-ACB6-07505B8E756B}" srcOrd="0" destOrd="0" presId="urn:microsoft.com/office/officeart/2008/layout/VerticalCurvedList"/>
    <dgm:cxn modelId="{363F6098-6268-4DAC-A5A2-10A8FCD0187C}" srcId="{6FF15BA0-F8CB-4FAB-B213-E015D3D31F7C}" destId="{9DF369EA-B5C2-45C1-BAB1-37B089E5819C}" srcOrd="1" destOrd="0" parTransId="{A3E698C4-92F5-4800-BE0F-C2C62EB2BFAB}" sibTransId="{12776A18-AC3F-43CF-94F3-54CB3B5BBF9B}"/>
    <dgm:cxn modelId="{FBF4C485-26FB-456C-B257-1DC4C368B283}" srcId="{6FF15BA0-F8CB-4FAB-B213-E015D3D31F7C}" destId="{72A3F8F8-CBAC-4894-B26D-B4DC88F4FE29}" srcOrd="0" destOrd="0" parTransId="{C5E87777-5B03-4E7C-8976-A2AD0A04D3DD}" sibTransId="{CBF6B458-8947-4BB0-9B12-3BF66CE71C97}"/>
    <dgm:cxn modelId="{4B8F46CE-F5C0-4A02-8DFC-216D159ADE72}" srcId="{6FF15BA0-F8CB-4FAB-B213-E015D3D31F7C}" destId="{1215C562-B77E-4D7A-B2FA-C28985E50A20}" srcOrd="2" destOrd="0" parTransId="{34E6F460-9F71-4208-A7EC-DFFC1131EACF}" sibTransId="{0E25D2B9-5DCB-477C-B9DB-C45A01118CA0}"/>
    <dgm:cxn modelId="{02BDB27C-523D-4A6B-BB9F-D49EDDB63287}" srcId="{6FF15BA0-F8CB-4FAB-B213-E015D3D31F7C}" destId="{0CE9198B-1E11-412D-8A5E-D0F9B365C880}" srcOrd="3" destOrd="0" parTransId="{110BCF3B-BC7B-4CCE-A44B-F71CE9608BFC}" sibTransId="{BCD3E0D5-9DA4-43D1-B5EF-0DF5B0F61725}"/>
    <dgm:cxn modelId="{5F78B130-CA2F-4FA8-8C57-7BCFB8CC24C6}" type="presOf" srcId="{CBF6B458-8947-4BB0-9B12-3BF66CE71C97}" destId="{A48E2778-1E32-4B94-A174-DAB7EF0537DE}" srcOrd="0" destOrd="0" presId="urn:microsoft.com/office/officeart/2008/layout/VerticalCurvedList"/>
    <dgm:cxn modelId="{440C823E-B04A-470E-9756-B90005D1E117}" type="presOf" srcId="{6FF15BA0-F8CB-4FAB-B213-E015D3D31F7C}" destId="{C4327ABF-DEAA-4326-AA2A-7F5887F3CA31}" srcOrd="0" destOrd="0" presId="urn:microsoft.com/office/officeart/2008/layout/VerticalCurvedList"/>
    <dgm:cxn modelId="{9FC1448C-7231-4ED6-9129-B19D23198212}" type="presOf" srcId="{08449ED0-6D23-4D79-B7B0-128D0CF4F8F3}" destId="{F337B3DF-786E-4DBC-9299-4739FE2B06C5}" srcOrd="0" destOrd="0" presId="urn:microsoft.com/office/officeart/2008/layout/VerticalCurvedList"/>
    <dgm:cxn modelId="{6C0C2700-76DE-4479-B010-25CECDFD66E1}" type="presParOf" srcId="{C4327ABF-DEAA-4326-AA2A-7F5887F3CA31}" destId="{2A8DD63D-0FAE-4D5A-A578-A48F9A9DFACF}" srcOrd="0" destOrd="0" presId="urn:microsoft.com/office/officeart/2008/layout/VerticalCurvedList"/>
    <dgm:cxn modelId="{D36496F4-ABBA-438E-9DCC-B3E10EC167FE}" type="presParOf" srcId="{2A8DD63D-0FAE-4D5A-A578-A48F9A9DFACF}" destId="{81DC4386-A472-4344-A751-F37EEF9A9A43}" srcOrd="0" destOrd="0" presId="urn:microsoft.com/office/officeart/2008/layout/VerticalCurvedList"/>
    <dgm:cxn modelId="{9C7B1436-1CD8-4C1D-B191-C64A866D23CD}" type="presParOf" srcId="{81DC4386-A472-4344-A751-F37EEF9A9A43}" destId="{E8A45CE9-64E6-4662-B471-705A2A3CFE52}" srcOrd="0" destOrd="0" presId="urn:microsoft.com/office/officeart/2008/layout/VerticalCurvedList"/>
    <dgm:cxn modelId="{E8811508-6AD2-49BC-BF1C-25F846659266}" type="presParOf" srcId="{81DC4386-A472-4344-A751-F37EEF9A9A43}" destId="{A48E2778-1E32-4B94-A174-DAB7EF0537DE}" srcOrd="1" destOrd="0" presId="urn:microsoft.com/office/officeart/2008/layout/VerticalCurvedList"/>
    <dgm:cxn modelId="{D1AB64F4-781E-47E8-9FF5-87016E3EE583}" type="presParOf" srcId="{81DC4386-A472-4344-A751-F37EEF9A9A43}" destId="{4618ECBC-74AE-46C2-A170-D15CA90F3558}" srcOrd="2" destOrd="0" presId="urn:microsoft.com/office/officeart/2008/layout/VerticalCurvedList"/>
    <dgm:cxn modelId="{B9E46D0D-0E9F-4C70-9E8C-86EFD0C7FF91}" type="presParOf" srcId="{81DC4386-A472-4344-A751-F37EEF9A9A43}" destId="{85F41E2E-1395-4003-B725-A7F3A69F8A97}" srcOrd="3" destOrd="0" presId="urn:microsoft.com/office/officeart/2008/layout/VerticalCurvedList"/>
    <dgm:cxn modelId="{C24D9963-5794-4D1B-AC65-80C1F4348948}" type="presParOf" srcId="{2A8DD63D-0FAE-4D5A-A578-A48F9A9DFACF}" destId="{2932664E-E8A5-4973-9112-7A1A076C966D}" srcOrd="1" destOrd="0" presId="urn:microsoft.com/office/officeart/2008/layout/VerticalCurvedList"/>
    <dgm:cxn modelId="{AFF4DAE8-FD38-47AA-9DC3-3C2B65F70EF9}" type="presParOf" srcId="{2A8DD63D-0FAE-4D5A-A578-A48F9A9DFACF}" destId="{362A92FC-3D2D-4D7B-BFE7-AAA72B76835C}" srcOrd="2" destOrd="0" presId="urn:microsoft.com/office/officeart/2008/layout/VerticalCurvedList"/>
    <dgm:cxn modelId="{73254E4A-FBB1-44D5-9CA3-80A804ED60FD}" type="presParOf" srcId="{362A92FC-3D2D-4D7B-BFE7-AAA72B76835C}" destId="{96A0ED99-EC3D-47FF-8087-3EDB056CA9E1}" srcOrd="0" destOrd="0" presId="urn:microsoft.com/office/officeart/2008/layout/VerticalCurvedList"/>
    <dgm:cxn modelId="{50C0CFC8-4D11-407E-8F93-7A2C7135C755}" type="presParOf" srcId="{2A8DD63D-0FAE-4D5A-A578-A48F9A9DFACF}" destId="{1E93FB34-8356-43FD-ACB6-07505B8E756B}" srcOrd="3" destOrd="0" presId="urn:microsoft.com/office/officeart/2008/layout/VerticalCurvedList"/>
    <dgm:cxn modelId="{6C9F37C9-B164-4C1F-864B-DDEA8AF64FAC}" type="presParOf" srcId="{2A8DD63D-0FAE-4D5A-A578-A48F9A9DFACF}" destId="{59AE3318-2D95-465A-9397-A8D2912D8983}" srcOrd="4" destOrd="0" presId="urn:microsoft.com/office/officeart/2008/layout/VerticalCurvedList"/>
    <dgm:cxn modelId="{C5BF3B92-4EFC-4C39-BA30-6E2E319D418F}" type="presParOf" srcId="{59AE3318-2D95-465A-9397-A8D2912D8983}" destId="{0568F6AD-8007-4A48-9D82-268E2E678A38}" srcOrd="0" destOrd="0" presId="urn:microsoft.com/office/officeart/2008/layout/VerticalCurvedList"/>
    <dgm:cxn modelId="{54191359-3ED3-426E-9D12-747C22B95DE6}" type="presParOf" srcId="{2A8DD63D-0FAE-4D5A-A578-A48F9A9DFACF}" destId="{F51A816E-64E8-47AD-A62F-96E68EB2529A}" srcOrd="5" destOrd="0" presId="urn:microsoft.com/office/officeart/2008/layout/VerticalCurvedList"/>
    <dgm:cxn modelId="{AA11668B-0465-4521-86A1-4ABFFD2D29EE}" type="presParOf" srcId="{2A8DD63D-0FAE-4D5A-A578-A48F9A9DFACF}" destId="{1F9D7A04-701D-415B-9A05-76EFC626AFFF}" srcOrd="6" destOrd="0" presId="urn:microsoft.com/office/officeart/2008/layout/VerticalCurvedList"/>
    <dgm:cxn modelId="{9029DE7F-E8B5-4A0F-9441-05A97C64B072}" type="presParOf" srcId="{1F9D7A04-701D-415B-9A05-76EFC626AFFF}" destId="{0A333C45-5B46-4976-8075-A401377461FB}" srcOrd="0" destOrd="0" presId="urn:microsoft.com/office/officeart/2008/layout/VerticalCurvedList"/>
    <dgm:cxn modelId="{BAED7B1D-F760-4D07-A0A8-90CC87560752}" type="presParOf" srcId="{2A8DD63D-0FAE-4D5A-A578-A48F9A9DFACF}" destId="{8660219C-C479-45E4-98D0-64E6996205FE}" srcOrd="7" destOrd="0" presId="urn:microsoft.com/office/officeart/2008/layout/VerticalCurvedList"/>
    <dgm:cxn modelId="{7D3D89C8-EDE4-4FEF-B9A7-DC2270D34005}" type="presParOf" srcId="{2A8DD63D-0FAE-4D5A-A578-A48F9A9DFACF}" destId="{1E0DC790-DFB6-4B8C-A084-0F22BD375DBF}" srcOrd="8" destOrd="0" presId="urn:microsoft.com/office/officeart/2008/layout/VerticalCurvedList"/>
    <dgm:cxn modelId="{0EE78261-70BB-4786-82AE-8398F14E5FBA}" type="presParOf" srcId="{1E0DC790-DFB6-4B8C-A084-0F22BD375DBF}" destId="{9AC3F7BA-B366-462F-8BDD-CC78B0A894E2}" srcOrd="0" destOrd="0" presId="urn:microsoft.com/office/officeart/2008/layout/VerticalCurvedList"/>
    <dgm:cxn modelId="{991BE1D5-9305-472D-954A-776B067A3260}" type="presParOf" srcId="{2A8DD63D-0FAE-4D5A-A578-A48F9A9DFACF}" destId="{F337B3DF-786E-4DBC-9299-4739FE2B06C5}" srcOrd="9" destOrd="0" presId="urn:microsoft.com/office/officeart/2008/layout/VerticalCurvedList"/>
    <dgm:cxn modelId="{3765D452-A551-4E29-8145-2B19CE9C046F}" type="presParOf" srcId="{2A8DD63D-0FAE-4D5A-A578-A48F9A9DFACF}" destId="{E592A964-9BDE-4C35-8FC7-09FED7F03BDF}" srcOrd="10" destOrd="0" presId="urn:microsoft.com/office/officeart/2008/layout/VerticalCurvedList"/>
    <dgm:cxn modelId="{97894FE0-6C40-433C-8868-6D6F7A8DECAB}" type="presParOf" srcId="{E592A964-9BDE-4C35-8FC7-09FED7F03BDF}" destId="{13B1BFA9-F753-43EB-AAB8-B2BCE18DB2DA}" srcOrd="0" destOrd="0" presId="urn:microsoft.com/office/officeart/2008/layout/VerticalCurvedList"/>
    <dgm:cxn modelId="{FBD57E84-69DA-477B-90A5-B8230F986383}" type="presParOf" srcId="{2A8DD63D-0FAE-4D5A-A578-A48F9A9DFACF}" destId="{51102E9A-7C62-48F1-8DB2-84CE042997DF}" srcOrd="11" destOrd="0" presId="urn:microsoft.com/office/officeart/2008/layout/VerticalCurvedList"/>
    <dgm:cxn modelId="{498E64A7-057F-402A-AF26-56216C4C4189}" type="presParOf" srcId="{2A8DD63D-0FAE-4D5A-A578-A48F9A9DFACF}" destId="{5A521D3A-1CC2-4AB5-A0E2-AFF5ED186606}" srcOrd="12" destOrd="0" presId="urn:microsoft.com/office/officeart/2008/layout/VerticalCurvedList"/>
    <dgm:cxn modelId="{96DDE3B7-9E0A-44C8-AF3D-1D24DFFFD59F}" type="presParOf" srcId="{5A521D3A-1CC2-4AB5-A0E2-AFF5ED186606}" destId="{A02193F9-8111-40D3-A82A-A966A4D3111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DED7EB-94B0-4652-A576-FC9C88E30C38}" type="doc">
      <dgm:prSet loTypeId="urn:microsoft.com/office/officeart/2005/8/layout/target3" loCatId="list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zh-TW" altLang="en-US"/>
        </a:p>
      </dgm:t>
    </dgm:pt>
    <dgm:pt modelId="{DB2CBB9C-8D17-42F7-9D3F-925D477897A1}">
      <dgm:prSet phldrT="[文字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zh-TW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學生個人特質、能力、興趣</a:t>
          </a:r>
        </a:p>
      </dgm:t>
    </dgm:pt>
    <dgm:pt modelId="{FAE52A64-9A67-4283-8365-D8CD8B5B21A8}" type="parTrans" cxnId="{71E38F64-2324-40CF-A41A-0782FD56C202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B1FDEBCF-F56E-46A1-A6E8-BEAF31FE15DC}" type="sibTrans" cxnId="{71E38F64-2324-40CF-A41A-0782FD56C202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CB935B6A-E4E1-49FA-A893-C9A4E4E9A01D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自我覺察及生涯探索歷程</a:t>
          </a:r>
          <a:endParaRPr lang="en-US" altLang="zh-TW" sz="36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gm:t>
    </dgm:pt>
    <dgm:pt modelId="{F74D11AA-FFEB-4F64-9985-592612F93B4C}" type="parTrans" cxnId="{91144CB4-CA09-4A03-B6E3-01B53CBFE62B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26B0D3B6-4E33-4B50-8897-57393A9DAA91}" type="sibTrans" cxnId="{91144CB4-CA09-4A03-B6E3-01B53CBFE62B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8BCD9CB2-BB31-40F3-8395-8C8AE8AEA47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zh-TW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國中學生生涯輔導紀錄手冊</a:t>
          </a:r>
          <a:endParaRPr lang="en-US" altLang="zh-TW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gm:t>
    </dgm:pt>
    <dgm:pt modelId="{CCBE3059-C1E4-4C44-BE5E-CFD54122F102}" type="parTrans" cxnId="{32092E62-57E0-4892-9D8F-61AEEC13A49E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6C1F630C-4D45-4187-9A9A-6CBF8FC0AD5D}" type="sibTrans" cxnId="{32092E62-57E0-4892-9D8F-61AEEC13A49E}">
      <dgm:prSet/>
      <dgm:spPr/>
      <dgm:t>
        <a:bodyPr/>
        <a:lstStyle/>
        <a:p>
          <a:endParaRPr lang="zh-TW" altLang="en-US">
            <a:latin typeface="Adobe 繁黑體 Std B" pitchFamily="34" charset="-120"/>
            <a:ea typeface="Adobe 繁黑體 Std B" pitchFamily="34" charset="-120"/>
          </a:endParaRPr>
        </a:p>
      </dgm:t>
    </dgm:pt>
    <dgm:pt modelId="{9D8983B4-539E-4CF3-B9A0-14C3E2954126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zh-TW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成長背景與家長期待</a:t>
          </a:r>
          <a:endParaRPr lang="en-US" altLang="zh-TW" sz="3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gm:t>
    </dgm:pt>
    <dgm:pt modelId="{0982113F-D55E-493F-8395-EC4D6CA00B10}" type="parTrans" cxnId="{922B8B4B-7FC2-48B0-96ED-6C0532E28B19}">
      <dgm:prSet/>
      <dgm:spPr/>
      <dgm:t>
        <a:bodyPr/>
        <a:lstStyle/>
        <a:p>
          <a:endParaRPr lang="zh-TW" altLang="en-US"/>
        </a:p>
      </dgm:t>
    </dgm:pt>
    <dgm:pt modelId="{6FDD356B-D409-41C7-8B68-B0008389BB94}" type="sibTrans" cxnId="{922B8B4B-7FC2-48B0-96ED-6C0532E28B19}">
      <dgm:prSet/>
      <dgm:spPr/>
      <dgm:t>
        <a:bodyPr/>
        <a:lstStyle/>
        <a:p>
          <a:endParaRPr lang="zh-TW" altLang="en-US"/>
        </a:p>
      </dgm:t>
    </dgm:pt>
    <dgm:pt modelId="{02435530-D8BB-463C-AA58-41804F4B5294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zh-TW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生涯檔案</a:t>
          </a:r>
          <a:endParaRPr lang="en-US" altLang="zh-TW" sz="36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gm:t>
    </dgm:pt>
    <dgm:pt modelId="{29A7C1A7-A9FA-4D30-9321-409047145832}" type="parTrans" cxnId="{2CBDC952-2D0F-41C5-AF3B-ADF69F457B27}">
      <dgm:prSet/>
      <dgm:spPr/>
      <dgm:t>
        <a:bodyPr/>
        <a:lstStyle/>
        <a:p>
          <a:endParaRPr lang="zh-TW" altLang="en-US"/>
        </a:p>
      </dgm:t>
    </dgm:pt>
    <dgm:pt modelId="{E018987F-D33B-40A9-9B6A-5471C73C80AD}" type="sibTrans" cxnId="{2CBDC952-2D0F-41C5-AF3B-ADF69F457B27}">
      <dgm:prSet/>
      <dgm:spPr/>
      <dgm:t>
        <a:bodyPr/>
        <a:lstStyle/>
        <a:p>
          <a:endParaRPr lang="zh-TW" altLang="en-US"/>
        </a:p>
      </dgm:t>
    </dgm:pt>
    <dgm:pt modelId="{912A932C-06D9-41A0-8C97-6B05576CB6A3}" type="pres">
      <dgm:prSet presAssocID="{4ADED7EB-94B0-4652-A576-FC9C88E30C3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0502D24-771F-432A-B695-3D897BC8F479}" type="pres">
      <dgm:prSet presAssocID="{DB2CBB9C-8D17-42F7-9D3F-925D477897A1}" presName="circle1" presStyleLbl="node1" presStyleIdx="0" presStyleCnt="5"/>
      <dgm:spPr>
        <a:solidFill>
          <a:schemeClr val="accent6">
            <a:lumMod val="75000"/>
          </a:schemeClr>
        </a:solidFill>
      </dgm:spPr>
    </dgm:pt>
    <dgm:pt modelId="{C63C6240-D1AE-4600-A2A1-64CA749BD3D2}" type="pres">
      <dgm:prSet presAssocID="{DB2CBB9C-8D17-42F7-9D3F-925D477897A1}" presName="space" presStyleCnt="0"/>
      <dgm:spPr/>
    </dgm:pt>
    <dgm:pt modelId="{6B205877-69BB-4992-B38E-E23AB6473A4C}" type="pres">
      <dgm:prSet presAssocID="{DB2CBB9C-8D17-42F7-9D3F-925D477897A1}" presName="rect1" presStyleLbl="alignAcc1" presStyleIdx="0" presStyleCnt="5"/>
      <dgm:spPr/>
      <dgm:t>
        <a:bodyPr/>
        <a:lstStyle/>
        <a:p>
          <a:endParaRPr lang="zh-TW" altLang="en-US"/>
        </a:p>
      </dgm:t>
    </dgm:pt>
    <dgm:pt modelId="{1331511B-D4D1-49CB-8762-810154FF1CAD}" type="pres">
      <dgm:prSet presAssocID="{CB935B6A-E4E1-49FA-A893-C9A4E4E9A01D}" presName="vertSpace2" presStyleLbl="node1" presStyleIdx="0" presStyleCnt="5"/>
      <dgm:spPr/>
    </dgm:pt>
    <dgm:pt modelId="{A60DB8EC-5122-49F8-9F5E-2E1AFDEFEA02}" type="pres">
      <dgm:prSet presAssocID="{CB935B6A-E4E1-49FA-A893-C9A4E4E9A01D}" presName="circle2" presStyleLbl="node1" presStyleIdx="1" presStyleCnt="5"/>
      <dgm:spPr/>
    </dgm:pt>
    <dgm:pt modelId="{1BDE4CE8-D63F-4BF6-8C63-65974327F6C2}" type="pres">
      <dgm:prSet presAssocID="{CB935B6A-E4E1-49FA-A893-C9A4E4E9A01D}" presName="rect2" presStyleLbl="alignAcc1" presStyleIdx="1" presStyleCnt="5"/>
      <dgm:spPr/>
      <dgm:t>
        <a:bodyPr/>
        <a:lstStyle/>
        <a:p>
          <a:endParaRPr lang="zh-TW" altLang="en-US"/>
        </a:p>
      </dgm:t>
    </dgm:pt>
    <dgm:pt modelId="{8BE344DC-F043-4064-B905-14305029B061}" type="pres">
      <dgm:prSet presAssocID="{8BCD9CB2-BB31-40F3-8395-8C8AE8AEA47F}" presName="vertSpace3" presStyleLbl="node1" presStyleIdx="1" presStyleCnt="5"/>
      <dgm:spPr/>
    </dgm:pt>
    <dgm:pt modelId="{72DF94C4-368E-4084-AAEF-6A27E5C22B57}" type="pres">
      <dgm:prSet presAssocID="{8BCD9CB2-BB31-40F3-8395-8C8AE8AEA47F}" presName="circle3" presStyleLbl="node1" presStyleIdx="2" presStyleCnt="5"/>
      <dgm:spPr/>
    </dgm:pt>
    <dgm:pt modelId="{2BF77710-0A5C-4D72-8418-C0EF72C7798E}" type="pres">
      <dgm:prSet presAssocID="{8BCD9CB2-BB31-40F3-8395-8C8AE8AEA47F}" presName="rect3" presStyleLbl="alignAcc1" presStyleIdx="2" presStyleCnt="5"/>
      <dgm:spPr/>
      <dgm:t>
        <a:bodyPr/>
        <a:lstStyle/>
        <a:p>
          <a:endParaRPr lang="zh-TW" altLang="en-US"/>
        </a:p>
      </dgm:t>
    </dgm:pt>
    <dgm:pt modelId="{2A9A6C6F-2AB9-42B5-9B4C-ED20F18BBA3F}" type="pres">
      <dgm:prSet presAssocID="{02435530-D8BB-463C-AA58-41804F4B5294}" presName="vertSpace4" presStyleLbl="node1" presStyleIdx="2" presStyleCnt="5"/>
      <dgm:spPr/>
    </dgm:pt>
    <dgm:pt modelId="{F1179B17-C9B4-4417-8E54-A3BD982DCBCF}" type="pres">
      <dgm:prSet presAssocID="{02435530-D8BB-463C-AA58-41804F4B5294}" presName="circle4" presStyleLbl="node1" presStyleIdx="3" presStyleCnt="5"/>
      <dgm:spPr/>
    </dgm:pt>
    <dgm:pt modelId="{181AE565-3545-418A-9CE9-5F34A9DA5B3B}" type="pres">
      <dgm:prSet presAssocID="{02435530-D8BB-463C-AA58-41804F4B5294}" presName="rect4" presStyleLbl="alignAcc1" presStyleIdx="3" presStyleCnt="5"/>
      <dgm:spPr/>
      <dgm:t>
        <a:bodyPr/>
        <a:lstStyle/>
        <a:p>
          <a:endParaRPr lang="zh-TW" altLang="en-US"/>
        </a:p>
      </dgm:t>
    </dgm:pt>
    <dgm:pt modelId="{39107A58-E890-4EED-8910-E9F2DDE150A8}" type="pres">
      <dgm:prSet presAssocID="{9D8983B4-539E-4CF3-B9A0-14C3E2954126}" presName="vertSpace5" presStyleLbl="node1" presStyleIdx="3" presStyleCnt="5"/>
      <dgm:spPr/>
    </dgm:pt>
    <dgm:pt modelId="{C7F34E13-41D2-4312-A295-F36C9706C158}" type="pres">
      <dgm:prSet presAssocID="{9D8983B4-539E-4CF3-B9A0-14C3E2954126}" presName="circle5" presStyleLbl="node1" presStyleIdx="4" presStyleCnt="5"/>
      <dgm:spPr/>
    </dgm:pt>
    <dgm:pt modelId="{B2045E14-692F-44B1-8475-28843B0ABCEF}" type="pres">
      <dgm:prSet presAssocID="{9D8983B4-539E-4CF3-B9A0-14C3E2954126}" presName="rect5" presStyleLbl="alignAcc1" presStyleIdx="4" presStyleCnt="5"/>
      <dgm:spPr/>
      <dgm:t>
        <a:bodyPr/>
        <a:lstStyle/>
        <a:p>
          <a:endParaRPr lang="zh-TW" altLang="en-US"/>
        </a:p>
      </dgm:t>
    </dgm:pt>
    <dgm:pt modelId="{4E891975-F07B-4313-8C04-D1C6D85491E8}" type="pres">
      <dgm:prSet presAssocID="{DB2CBB9C-8D17-42F7-9D3F-925D477897A1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99010EB-071D-498F-A900-849CE223602D}" type="pres">
      <dgm:prSet presAssocID="{CB935B6A-E4E1-49FA-A893-C9A4E4E9A01D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8C70D63-96F9-44FE-B174-BD7C742FE7D8}" type="pres">
      <dgm:prSet presAssocID="{8BCD9CB2-BB31-40F3-8395-8C8AE8AEA47F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71CB80D-4DB8-4C95-B1A1-11A16E6211C9}" type="pres">
      <dgm:prSet presAssocID="{02435530-D8BB-463C-AA58-41804F4B5294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99F7746-50B4-4E14-8EDC-D83BAB558F1B}" type="pres">
      <dgm:prSet presAssocID="{9D8983B4-539E-4CF3-B9A0-14C3E2954126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5B52D84-0CE2-4B56-824C-E922B476AEA4}" type="presOf" srcId="{8BCD9CB2-BB31-40F3-8395-8C8AE8AEA47F}" destId="{A8C70D63-96F9-44FE-B174-BD7C742FE7D8}" srcOrd="1" destOrd="0" presId="urn:microsoft.com/office/officeart/2005/8/layout/target3"/>
    <dgm:cxn modelId="{922B8B4B-7FC2-48B0-96ED-6C0532E28B19}" srcId="{4ADED7EB-94B0-4652-A576-FC9C88E30C38}" destId="{9D8983B4-539E-4CF3-B9A0-14C3E2954126}" srcOrd="4" destOrd="0" parTransId="{0982113F-D55E-493F-8395-EC4D6CA00B10}" sibTransId="{6FDD356B-D409-41C7-8B68-B0008389BB94}"/>
    <dgm:cxn modelId="{2C1BCFEC-0010-4FE4-8FE1-28BF1148D1A2}" type="presOf" srcId="{9D8983B4-539E-4CF3-B9A0-14C3E2954126}" destId="{B2045E14-692F-44B1-8475-28843B0ABCEF}" srcOrd="0" destOrd="0" presId="urn:microsoft.com/office/officeart/2005/8/layout/target3"/>
    <dgm:cxn modelId="{819432F7-E7AF-4BB1-991B-6F7BA28E9122}" type="presOf" srcId="{02435530-D8BB-463C-AA58-41804F4B5294}" destId="{181AE565-3545-418A-9CE9-5F34A9DA5B3B}" srcOrd="0" destOrd="0" presId="urn:microsoft.com/office/officeart/2005/8/layout/target3"/>
    <dgm:cxn modelId="{7C9DE087-06C7-4F70-95DB-9A5D9F09C85B}" type="presOf" srcId="{9D8983B4-539E-4CF3-B9A0-14C3E2954126}" destId="{C99F7746-50B4-4E14-8EDC-D83BAB558F1B}" srcOrd="1" destOrd="0" presId="urn:microsoft.com/office/officeart/2005/8/layout/target3"/>
    <dgm:cxn modelId="{5F913E11-EC6F-4F17-BB62-169B670487B0}" type="presOf" srcId="{4ADED7EB-94B0-4652-A576-FC9C88E30C38}" destId="{912A932C-06D9-41A0-8C97-6B05576CB6A3}" srcOrd="0" destOrd="0" presId="urn:microsoft.com/office/officeart/2005/8/layout/target3"/>
    <dgm:cxn modelId="{89DE84E4-6CAB-4DEF-8E06-B38BA38401AE}" type="presOf" srcId="{CB935B6A-E4E1-49FA-A893-C9A4E4E9A01D}" destId="{1BDE4CE8-D63F-4BF6-8C63-65974327F6C2}" srcOrd="0" destOrd="0" presId="urn:microsoft.com/office/officeart/2005/8/layout/target3"/>
    <dgm:cxn modelId="{6B858991-B557-490F-9259-5C887314C724}" type="presOf" srcId="{02435530-D8BB-463C-AA58-41804F4B5294}" destId="{671CB80D-4DB8-4C95-B1A1-11A16E6211C9}" srcOrd="1" destOrd="0" presId="urn:microsoft.com/office/officeart/2005/8/layout/target3"/>
    <dgm:cxn modelId="{91144CB4-CA09-4A03-B6E3-01B53CBFE62B}" srcId="{4ADED7EB-94B0-4652-A576-FC9C88E30C38}" destId="{CB935B6A-E4E1-49FA-A893-C9A4E4E9A01D}" srcOrd="1" destOrd="0" parTransId="{F74D11AA-FFEB-4F64-9985-592612F93B4C}" sibTransId="{26B0D3B6-4E33-4B50-8897-57393A9DAA91}"/>
    <dgm:cxn modelId="{85EA3355-98B1-4CF2-99AB-1DBD9A0CE6E4}" type="presOf" srcId="{CB935B6A-E4E1-49FA-A893-C9A4E4E9A01D}" destId="{199010EB-071D-498F-A900-849CE223602D}" srcOrd="1" destOrd="0" presId="urn:microsoft.com/office/officeart/2005/8/layout/target3"/>
    <dgm:cxn modelId="{32092E62-57E0-4892-9D8F-61AEEC13A49E}" srcId="{4ADED7EB-94B0-4652-A576-FC9C88E30C38}" destId="{8BCD9CB2-BB31-40F3-8395-8C8AE8AEA47F}" srcOrd="2" destOrd="0" parTransId="{CCBE3059-C1E4-4C44-BE5E-CFD54122F102}" sibTransId="{6C1F630C-4D45-4187-9A9A-6CBF8FC0AD5D}"/>
    <dgm:cxn modelId="{22C76AEC-7A63-44B4-B4A8-051CEE42DD4C}" type="presOf" srcId="{DB2CBB9C-8D17-42F7-9D3F-925D477897A1}" destId="{4E891975-F07B-4313-8C04-D1C6D85491E8}" srcOrd="1" destOrd="0" presId="urn:microsoft.com/office/officeart/2005/8/layout/target3"/>
    <dgm:cxn modelId="{71E38F64-2324-40CF-A41A-0782FD56C202}" srcId="{4ADED7EB-94B0-4652-A576-FC9C88E30C38}" destId="{DB2CBB9C-8D17-42F7-9D3F-925D477897A1}" srcOrd="0" destOrd="0" parTransId="{FAE52A64-9A67-4283-8365-D8CD8B5B21A8}" sibTransId="{B1FDEBCF-F56E-46A1-A6E8-BEAF31FE15DC}"/>
    <dgm:cxn modelId="{4ECD3FB5-29FA-46AD-87B0-ED8FD11F1730}" type="presOf" srcId="{8BCD9CB2-BB31-40F3-8395-8C8AE8AEA47F}" destId="{2BF77710-0A5C-4D72-8418-C0EF72C7798E}" srcOrd="0" destOrd="0" presId="urn:microsoft.com/office/officeart/2005/8/layout/target3"/>
    <dgm:cxn modelId="{2CBDC952-2D0F-41C5-AF3B-ADF69F457B27}" srcId="{4ADED7EB-94B0-4652-A576-FC9C88E30C38}" destId="{02435530-D8BB-463C-AA58-41804F4B5294}" srcOrd="3" destOrd="0" parTransId="{29A7C1A7-A9FA-4D30-9321-409047145832}" sibTransId="{E018987F-D33B-40A9-9B6A-5471C73C80AD}"/>
    <dgm:cxn modelId="{BF085A7F-4CE4-476E-8E7D-0AE953CBC947}" type="presOf" srcId="{DB2CBB9C-8D17-42F7-9D3F-925D477897A1}" destId="{6B205877-69BB-4992-B38E-E23AB6473A4C}" srcOrd="0" destOrd="0" presId="urn:microsoft.com/office/officeart/2005/8/layout/target3"/>
    <dgm:cxn modelId="{000C1E8B-A95A-47C0-A03A-16DBB8D6A5C3}" type="presParOf" srcId="{912A932C-06D9-41A0-8C97-6B05576CB6A3}" destId="{F0502D24-771F-432A-B695-3D897BC8F479}" srcOrd="0" destOrd="0" presId="urn:microsoft.com/office/officeart/2005/8/layout/target3"/>
    <dgm:cxn modelId="{2885F35A-F3EB-42DD-A90C-69A7BDE16A51}" type="presParOf" srcId="{912A932C-06D9-41A0-8C97-6B05576CB6A3}" destId="{C63C6240-D1AE-4600-A2A1-64CA749BD3D2}" srcOrd="1" destOrd="0" presId="urn:microsoft.com/office/officeart/2005/8/layout/target3"/>
    <dgm:cxn modelId="{FF839A22-49AD-4C0A-9869-FCEC329CE9DB}" type="presParOf" srcId="{912A932C-06D9-41A0-8C97-6B05576CB6A3}" destId="{6B205877-69BB-4992-B38E-E23AB6473A4C}" srcOrd="2" destOrd="0" presId="urn:microsoft.com/office/officeart/2005/8/layout/target3"/>
    <dgm:cxn modelId="{21F241AD-31DB-4B42-B0D9-713B3AFF5CB7}" type="presParOf" srcId="{912A932C-06D9-41A0-8C97-6B05576CB6A3}" destId="{1331511B-D4D1-49CB-8762-810154FF1CAD}" srcOrd="3" destOrd="0" presId="urn:microsoft.com/office/officeart/2005/8/layout/target3"/>
    <dgm:cxn modelId="{13F5F8A9-6EBF-4C12-8D4E-7BDEC41A78D6}" type="presParOf" srcId="{912A932C-06D9-41A0-8C97-6B05576CB6A3}" destId="{A60DB8EC-5122-49F8-9F5E-2E1AFDEFEA02}" srcOrd="4" destOrd="0" presId="urn:microsoft.com/office/officeart/2005/8/layout/target3"/>
    <dgm:cxn modelId="{7F00152F-F4E4-4DB8-BB51-C87BC56D4DAA}" type="presParOf" srcId="{912A932C-06D9-41A0-8C97-6B05576CB6A3}" destId="{1BDE4CE8-D63F-4BF6-8C63-65974327F6C2}" srcOrd="5" destOrd="0" presId="urn:microsoft.com/office/officeart/2005/8/layout/target3"/>
    <dgm:cxn modelId="{2123E90D-87A7-4BBC-B19F-F225BA8C7EB6}" type="presParOf" srcId="{912A932C-06D9-41A0-8C97-6B05576CB6A3}" destId="{8BE344DC-F043-4064-B905-14305029B061}" srcOrd="6" destOrd="0" presId="urn:microsoft.com/office/officeart/2005/8/layout/target3"/>
    <dgm:cxn modelId="{83019581-F09F-4D82-B38D-B780EBCAABC2}" type="presParOf" srcId="{912A932C-06D9-41A0-8C97-6B05576CB6A3}" destId="{72DF94C4-368E-4084-AAEF-6A27E5C22B57}" srcOrd="7" destOrd="0" presId="urn:microsoft.com/office/officeart/2005/8/layout/target3"/>
    <dgm:cxn modelId="{8F6EFFEE-EDAC-46C3-B668-F06A999B20AF}" type="presParOf" srcId="{912A932C-06D9-41A0-8C97-6B05576CB6A3}" destId="{2BF77710-0A5C-4D72-8418-C0EF72C7798E}" srcOrd="8" destOrd="0" presId="urn:microsoft.com/office/officeart/2005/8/layout/target3"/>
    <dgm:cxn modelId="{3A648443-0B37-463D-9237-FB357DE7A341}" type="presParOf" srcId="{912A932C-06D9-41A0-8C97-6B05576CB6A3}" destId="{2A9A6C6F-2AB9-42B5-9B4C-ED20F18BBA3F}" srcOrd="9" destOrd="0" presId="urn:microsoft.com/office/officeart/2005/8/layout/target3"/>
    <dgm:cxn modelId="{0C690F89-B511-4FF1-A979-66C1224C93A2}" type="presParOf" srcId="{912A932C-06D9-41A0-8C97-6B05576CB6A3}" destId="{F1179B17-C9B4-4417-8E54-A3BD982DCBCF}" srcOrd="10" destOrd="0" presId="urn:microsoft.com/office/officeart/2005/8/layout/target3"/>
    <dgm:cxn modelId="{8374FFBC-1B91-4465-8197-14812C6C7A3D}" type="presParOf" srcId="{912A932C-06D9-41A0-8C97-6B05576CB6A3}" destId="{181AE565-3545-418A-9CE9-5F34A9DA5B3B}" srcOrd="11" destOrd="0" presId="urn:microsoft.com/office/officeart/2005/8/layout/target3"/>
    <dgm:cxn modelId="{7F5355CC-EB2D-48CB-903B-038F5CB6AC55}" type="presParOf" srcId="{912A932C-06D9-41A0-8C97-6B05576CB6A3}" destId="{39107A58-E890-4EED-8910-E9F2DDE150A8}" srcOrd="12" destOrd="0" presId="urn:microsoft.com/office/officeart/2005/8/layout/target3"/>
    <dgm:cxn modelId="{A6E4C6CA-A070-4B87-AC44-F93A8AB8868F}" type="presParOf" srcId="{912A932C-06D9-41A0-8C97-6B05576CB6A3}" destId="{C7F34E13-41D2-4312-A295-F36C9706C158}" srcOrd="13" destOrd="0" presId="urn:microsoft.com/office/officeart/2005/8/layout/target3"/>
    <dgm:cxn modelId="{7E46677B-A5F2-479C-8F3C-E1BDD3B56E99}" type="presParOf" srcId="{912A932C-06D9-41A0-8C97-6B05576CB6A3}" destId="{B2045E14-692F-44B1-8475-28843B0ABCEF}" srcOrd="14" destOrd="0" presId="urn:microsoft.com/office/officeart/2005/8/layout/target3"/>
    <dgm:cxn modelId="{6AFF72A2-C30F-44A7-AD20-DC191782E248}" type="presParOf" srcId="{912A932C-06D9-41A0-8C97-6B05576CB6A3}" destId="{4E891975-F07B-4313-8C04-D1C6D85491E8}" srcOrd="15" destOrd="0" presId="urn:microsoft.com/office/officeart/2005/8/layout/target3"/>
    <dgm:cxn modelId="{BD45EBEA-D90B-4EAB-9E5E-BDBCD1898353}" type="presParOf" srcId="{912A932C-06D9-41A0-8C97-6B05576CB6A3}" destId="{199010EB-071D-498F-A900-849CE223602D}" srcOrd="16" destOrd="0" presId="urn:microsoft.com/office/officeart/2005/8/layout/target3"/>
    <dgm:cxn modelId="{0CF9A383-37A8-46D6-BCB8-6194CF69A6F4}" type="presParOf" srcId="{912A932C-06D9-41A0-8C97-6B05576CB6A3}" destId="{A8C70D63-96F9-44FE-B174-BD7C742FE7D8}" srcOrd="17" destOrd="0" presId="urn:microsoft.com/office/officeart/2005/8/layout/target3"/>
    <dgm:cxn modelId="{A768EB0A-0A20-4CE8-9736-552D61CBCA0D}" type="presParOf" srcId="{912A932C-06D9-41A0-8C97-6B05576CB6A3}" destId="{671CB80D-4DB8-4C95-B1A1-11A16E6211C9}" srcOrd="18" destOrd="0" presId="urn:microsoft.com/office/officeart/2005/8/layout/target3"/>
    <dgm:cxn modelId="{3EE50160-EC35-4AC0-B9B0-5671E9E8350B}" type="presParOf" srcId="{912A932C-06D9-41A0-8C97-6B05576CB6A3}" destId="{C99F7746-50B4-4E14-8EDC-D83BAB558F1B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ADED7EB-94B0-4652-A576-FC9C88E30C38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DB2CBB9C-8D17-42F7-9D3F-925D477897A1}">
      <dgm:prSet phldrT="[文字]" custT="1"/>
      <dgm:spPr/>
      <dgm:t>
        <a:bodyPr/>
        <a:lstStyle/>
        <a:p>
          <a:r>
            <a: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rPr>
            <a:t>家庭年收入</a:t>
          </a:r>
          <a:r>
            <a: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rPr>
            <a:t>148</a:t>
          </a:r>
          <a:r>
            <a: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rPr>
            <a:t>萬免學費</a:t>
          </a:r>
          <a:r>
            <a: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rPr>
            <a:t>經濟考量、高中</a:t>
          </a:r>
          <a:r>
            <a: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32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AE52A64-9A67-4283-8365-D8CD8B5B21A8}" type="parTrans" cxnId="{71E38F64-2324-40CF-A41A-0782FD56C202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B1FDEBCF-F56E-46A1-A6E8-BEAF31FE15DC}" type="sibTrans" cxnId="{71E38F64-2324-40CF-A41A-0782FD56C202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801224FE-7EAB-4B59-8732-10876F140393}">
      <dgm:prSet custT="1"/>
      <dgm:spPr/>
      <dgm:t>
        <a:bodyPr/>
        <a:lstStyle/>
        <a:p>
          <a:r>
            <a:rPr lang="zh-TW" altLang="en-US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社區高中職就近入學獎學金</a:t>
          </a:r>
          <a:r>
            <a:rPr lang="en-US" altLang="zh-TW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經濟考量</a:t>
          </a:r>
          <a:r>
            <a:rPr lang="en-US" altLang="zh-TW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</a:p>
      </dgm:t>
    </dgm:pt>
    <dgm:pt modelId="{09E394D7-ECBA-4176-B629-EA812470FFA9}" type="parTrans" cxnId="{61666C7B-3D9F-494C-8A48-74373024D134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8E81043-8753-4F44-A631-49057B5A4768}" type="sibTrans" cxnId="{61666C7B-3D9F-494C-8A48-74373024D134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39E0A280-0A8D-422F-8C1D-B337DAF1A354}">
      <dgm:prSet custT="1"/>
      <dgm:spPr/>
      <dgm:t>
        <a:bodyPr/>
        <a:lstStyle/>
        <a:p>
          <a:r>
            <a: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rPr>
            <a:t>高中職學習扶助</a:t>
          </a:r>
          <a:r>
            <a: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dirty="0">
              <a:latin typeface="標楷體" panose="03000509000000000000" pitchFamily="65" charset="-120"/>
              <a:ea typeface="標楷體" panose="03000509000000000000" pitchFamily="65" charset="-120"/>
            </a:rPr>
            <a:t>學習弱勢協助</a:t>
          </a:r>
          <a:r>
            <a: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</a:p>
      </dgm:t>
    </dgm:pt>
    <dgm:pt modelId="{ECF18CA2-7DC7-48AA-B831-284FEDD1F5BE}" type="parTrans" cxnId="{08C083F7-8C89-4826-8195-BA5A31DD9CC8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D040FE0-6A75-41B1-8FA8-5CE2AECDB1CD}" type="sibTrans" cxnId="{08C083F7-8C89-4826-8195-BA5A31DD9CC8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554EC5F-830F-4D87-AE37-EEA18F0C571C}">
      <dgm:prSet custT="1"/>
      <dgm:spPr/>
      <dgm:t>
        <a:bodyPr/>
        <a:lstStyle/>
        <a:p>
          <a:r>
            <a:rPr lang="zh-TW" altLang="en-US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身心障礙學生適性輔導安置</a:t>
          </a:r>
          <a:r>
            <a:rPr lang="en-US" altLang="zh-TW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弱勢學生</a:t>
          </a:r>
          <a:r>
            <a:rPr lang="en-US" altLang="zh-TW" sz="3200" b="1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</a:p>
      </dgm:t>
    </dgm:pt>
    <dgm:pt modelId="{A8B4EABD-FE8E-4D1A-BF7A-80F9979CFDB3}" type="parTrans" cxnId="{9D94269A-1AB3-4FFD-8A7B-AE3AA21155E1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24B49895-9AE9-4F39-877D-C8BCB82FC8CA}" type="sibTrans" cxnId="{9D94269A-1AB3-4FFD-8A7B-AE3AA21155E1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0077154-E3D6-4ADC-8202-B7EAC34EE5F4}" type="pres">
      <dgm:prSet presAssocID="{4ADED7EB-94B0-4652-A576-FC9C88E30C3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E4659E6-899F-4E00-84C2-74C6CFDA8717}" type="pres">
      <dgm:prSet presAssocID="{DB2CBB9C-8D17-42F7-9D3F-925D477897A1}" presName="parentLin" presStyleCnt="0"/>
      <dgm:spPr/>
    </dgm:pt>
    <dgm:pt modelId="{59E8ADE5-32A3-40C5-9D70-F13A96749C9B}" type="pres">
      <dgm:prSet presAssocID="{DB2CBB9C-8D17-42F7-9D3F-925D477897A1}" presName="parentLeftMargin" presStyleLbl="node1" presStyleIdx="0" presStyleCnt="4"/>
      <dgm:spPr/>
      <dgm:t>
        <a:bodyPr/>
        <a:lstStyle/>
        <a:p>
          <a:endParaRPr lang="zh-TW" altLang="en-US"/>
        </a:p>
      </dgm:t>
    </dgm:pt>
    <dgm:pt modelId="{F2CC85A5-3FBB-4E1C-9F47-B722BC455CB0}" type="pres">
      <dgm:prSet presAssocID="{DB2CBB9C-8D17-42F7-9D3F-925D477897A1}" presName="parentText" presStyleLbl="node1" presStyleIdx="0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E73D4CD-3E71-49AA-9774-642800007C4A}" type="pres">
      <dgm:prSet presAssocID="{DB2CBB9C-8D17-42F7-9D3F-925D477897A1}" presName="negativeSpace" presStyleCnt="0"/>
      <dgm:spPr/>
    </dgm:pt>
    <dgm:pt modelId="{8A39D9EF-FF65-4EEB-934F-94E0A8540B3E}" type="pres">
      <dgm:prSet presAssocID="{DB2CBB9C-8D17-42F7-9D3F-925D477897A1}" presName="childText" presStyleLbl="conFgAcc1" presStyleIdx="0" presStyleCnt="4">
        <dgm:presLayoutVars>
          <dgm:bulletEnabled val="1"/>
        </dgm:presLayoutVars>
      </dgm:prSet>
      <dgm:spPr/>
    </dgm:pt>
    <dgm:pt modelId="{4ECE1747-D137-44A4-998E-F01FED2B36CB}" type="pres">
      <dgm:prSet presAssocID="{B1FDEBCF-F56E-46A1-A6E8-BEAF31FE15DC}" presName="spaceBetweenRectangles" presStyleCnt="0"/>
      <dgm:spPr/>
    </dgm:pt>
    <dgm:pt modelId="{3690BF96-E1EB-4513-A51F-ABCD2B8D38E2}" type="pres">
      <dgm:prSet presAssocID="{801224FE-7EAB-4B59-8732-10876F140393}" presName="parentLin" presStyleCnt="0"/>
      <dgm:spPr/>
    </dgm:pt>
    <dgm:pt modelId="{AE68F0E5-5581-4AC3-9E03-A1310ADAE706}" type="pres">
      <dgm:prSet presAssocID="{801224FE-7EAB-4B59-8732-10876F140393}" presName="parentLeftMargin" presStyleLbl="node1" presStyleIdx="0" presStyleCnt="4"/>
      <dgm:spPr/>
      <dgm:t>
        <a:bodyPr/>
        <a:lstStyle/>
        <a:p>
          <a:endParaRPr lang="zh-TW" altLang="en-US"/>
        </a:p>
      </dgm:t>
    </dgm:pt>
    <dgm:pt modelId="{DAB6A2A4-595A-41FF-B2B1-7A9BEE85F55C}" type="pres">
      <dgm:prSet presAssocID="{801224FE-7EAB-4B59-8732-10876F140393}" presName="parentText" presStyleLbl="node1" presStyleIdx="1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5CAE227-7833-4D67-825B-046E62356C05}" type="pres">
      <dgm:prSet presAssocID="{801224FE-7EAB-4B59-8732-10876F140393}" presName="negativeSpace" presStyleCnt="0"/>
      <dgm:spPr/>
    </dgm:pt>
    <dgm:pt modelId="{A32AAD09-7620-43E1-8BF8-1B58B9C129F7}" type="pres">
      <dgm:prSet presAssocID="{801224FE-7EAB-4B59-8732-10876F140393}" presName="childText" presStyleLbl="conFgAcc1" presStyleIdx="1" presStyleCnt="4">
        <dgm:presLayoutVars>
          <dgm:bulletEnabled val="1"/>
        </dgm:presLayoutVars>
      </dgm:prSet>
      <dgm:spPr/>
    </dgm:pt>
    <dgm:pt modelId="{E0D40E4D-95FA-4FB6-B009-68EB551A95D9}" type="pres">
      <dgm:prSet presAssocID="{48E81043-8753-4F44-A631-49057B5A4768}" presName="spaceBetweenRectangles" presStyleCnt="0"/>
      <dgm:spPr/>
    </dgm:pt>
    <dgm:pt modelId="{90EE9CD1-E221-49FB-AD3D-AC3BD231EADB}" type="pres">
      <dgm:prSet presAssocID="{39E0A280-0A8D-422F-8C1D-B337DAF1A354}" presName="parentLin" presStyleCnt="0"/>
      <dgm:spPr/>
    </dgm:pt>
    <dgm:pt modelId="{D29D94E1-832E-45F2-947F-B5214CF4C52A}" type="pres">
      <dgm:prSet presAssocID="{39E0A280-0A8D-422F-8C1D-B337DAF1A354}" presName="parentLeftMargin" presStyleLbl="node1" presStyleIdx="1" presStyleCnt="4"/>
      <dgm:spPr/>
      <dgm:t>
        <a:bodyPr/>
        <a:lstStyle/>
        <a:p>
          <a:endParaRPr lang="zh-TW" altLang="en-US"/>
        </a:p>
      </dgm:t>
    </dgm:pt>
    <dgm:pt modelId="{39F4C37F-618F-4C14-9ACE-DF013487D3A8}" type="pres">
      <dgm:prSet presAssocID="{39E0A280-0A8D-422F-8C1D-B337DAF1A354}" presName="parentText" presStyleLbl="node1" presStyleIdx="2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63F5BF8-7A6D-49E0-BF0B-26DBEC489CC1}" type="pres">
      <dgm:prSet presAssocID="{39E0A280-0A8D-422F-8C1D-B337DAF1A354}" presName="negativeSpace" presStyleCnt="0"/>
      <dgm:spPr/>
    </dgm:pt>
    <dgm:pt modelId="{CA7A1F4C-41DD-4F58-9267-81004995B169}" type="pres">
      <dgm:prSet presAssocID="{39E0A280-0A8D-422F-8C1D-B337DAF1A354}" presName="childText" presStyleLbl="conFgAcc1" presStyleIdx="2" presStyleCnt="4">
        <dgm:presLayoutVars>
          <dgm:bulletEnabled val="1"/>
        </dgm:presLayoutVars>
      </dgm:prSet>
      <dgm:spPr/>
    </dgm:pt>
    <dgm:pt modelId="{B53883FF-E39C-43C9-9EBF-A82598F9454C}" type="pres">
      <dgm:prSet presAssocID="{DD040FE0-6A75-41B1-8FA8-5CE2AECDB1CD}" presName="spaceBetweenRectangles" presStyleCnt="0"/>
      <dgm:spPr/>
    </dgm:pt>
    <dgm:pt modelId="{F018E7C4-9AA5-4BA1-8B52-66D748E65988}" type="pres">
      <dgm:prSet presAssocID="{4554EC5F-830F-4D87-AE37-EEA18F0C571C}" presName="parentLin" presStyleCnt="0"/>
      <dgm:spPr/>
    </dgm:pt>
    <dgm:pt modelId="{96AFB7FC-63D4-4310-9CA2-7AE70EB94306}" type="pres">
      <dgm:prSet presAssocID="{4554EC5F-830F-4D87-AE37-EEA18F0C571C}" presName="parentLeftMargin" presStyleLbl="node1" presStyleIdx="2" presStyleCnt="4"/>
      <dgm:spPr/>
      <dgm:t>
        <a:bodyPr/>
        <a:lstStyle/>
        <a:p>
          <a:endParaRPr lang="zh-TW" altLang="en-US"/>
        </a:p>
      </dgm:t>
    </dgm:pt>
    <dgm:pt modelId="{9C2D5CD8-E735-4A64-81CC-31F4B92BF390}" type="pres">
      <dgm:prSet presAssocID="{4554EC5F-830F-4D87-AE37-EEA18F0C571C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2B1FD45-BB83-470B-9F26-89416A3FE457}" type="pres">
      <dgm:prSet presAssocID="{4554EC5F-830F-4D87-AE37-EEA18F0C571C}" presName="negativeSpace" presStyleCnt="0"/>
      <dgm:spPr/>
    </dgm:pt>
    <dgm:pt modelId="{D5658559-4A64-4808-9C34-005366080D28}" type="pres">
      <dgm:prSet presAssocID="{4554EC5F-830F-4D87-AE37-EEA18F0C571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8C083F7-8C89-4826-8195-BA5A31DD9CC8}" srcId="{4ADED7EB-94B0-4652-A576-FC9C88E30C38}" destId="{39E0A280-0A8D-422F-8C1D-B337DAF1A354}" srcOrd="2" destOrd="0" parTransId="{ECF18CA2-7DC7-48AA-B831-284FEDD1F5BE}" sibTransId="{DD040FE0-6A75-41B1-8FA8-5CE2AECDB1CD}"/>
    <dgm:cxn modelId="{B181101F-D277-4474-801E-438E94A54364}" type="presOf" srcId="{4554EC5F-830F-4D87-AE37-EEA18F0C571C}" destId="{96AFB7FC-63D4-4310-9CA2-7AE70EB94306}" srcOrd="0" destOrd="0" presId="urn:microsoft.com/office/officeart/2005/8/layout/list1"/>
    <dgm:cxn modelId="{E27839F0-1090-421A-A952-B05F80DA358B}" type="presOf" srcId="{39E0A280-0A8D-422F-8C1D-B337DAF1A354}" destId="{D29D94E1-832E-45F2-947F-B5214CF4C52A}" srcOrd="0" destOrd="0" presId="urn:microsoft.com/office/officeart/2005/8/layout/list1"/>
    <dgm:cxn modelId="{FB92AE65-6869-4A5F-B574-3221A0ADE683}" type="presOf" srcId="{801224FE-7EAB-4B59-8732-10876F140393}" destId="{DAB6A2A4-595A-41FF-B2B1-7A9BEE85F55C}" srcOrd="1" destOrd="0" presId="urn:microsoft.com/office/officeart/2005/8/layout/list1"/>
    <dgm:cxn modelId="{61666C7B-3D9F-494C-8A48-74373024D134}" srcId="{4ADED7EB-94B0-4652-A576-FC9C88E30C38}" destId="{801224FE-7EAB-4B59-8732-10876F140393}" srcOrd="1" destOrd="0" parTransId="{09E394D7-ECBA-4176-B629-EA812470FFA9}" sibTransId="{48E81043-8753-4F44-A631-49057B5A4768}"/>
    <dgm:cxn modelId="{7D715C10-32D8-428E-8ADE-DB1AF30F6254}" type="presOf" srcId="{4ADED7EB-94B0-4652-A576-FC9C88E30C38}" destId="{60077154-E3D6-4ADC-8202-B7EAC34EE5F4}" srcOrd="0" destOrd="0" presId="urn:microsoft.com/office/officeart/2005/8/layout/list1"/>
    <dgm:cxn modelId="{9D94269A-1AB3-4FFD-8A7B-AE3AA21155E1}" srcId="{4ADED7EB-94B0-4652-A576-FC9C88E30C38}" destId="{4554EC5F-830F-4D87-AE37-EEA18F0C571C}" srcOrd="3" destOrd="0" parTransId="{A8B4EABD-FE8E-4D1A-BF7A-80F9979CFDB3}" sibTransId="{24B49895-9AE9-4F39-877D-C8BCB82FC8CA}"/>
    <dgm:cxn modelId="{8CC9C052-DF75-4505-91D4-E81F213EA249}" type="presOf" srcId="{DB2CBB9C-8D17-42F7-9D3F-925D477897A1}" destId="{F2CC85A5-3FBB-4E1C-9F47-B722BC455CB0}" srcOrd="1" destOrd="0" presId="urn:microsoft.com/office/officeart/2005/8/layout/list1"/>
    <dgm:cxn modelId="{032AE0F6-0DD1-4D8A-8975-059F2A3DE3A8}" type="presOf" srcId="{801224FE-7EAB-4B59-8732-10876F140393}" destId="{AE68F0E5-5581-4AC3-9E03-A1310ADAE706}" srcOrd="0" destOrd="0" presId="urn:microsoft.com/office/officeart/2005/8/layout/list1"/>
    <dgm:cxn modelId="{294D491A-4E53-4BBC-A62B-73E1A9BDFF10}" type="presOf" srcId="{39E0A280-0A8D-422F-8C1D-B337DAF1A354}" destId="{39F4C37F-618F-4C14-9ACE-DF013487D3A8}" srcOrd="1" destOrd="0" presId="urn:microsoft.com/office/officeart/2005/8/layout/list1"/>
    <dgm:cxn modelId="{3925E773-74D7-4BEE-8ABF-8F29F2C2FF05}" type="presOf" srcId="{4554EC5F-830F-4D87-AE37-EEA18F0C571C}" destId="{9C2D5CD8-E735-4A64-81CC-31F4B92BF390}" srcOrd="1" destOrd="0" presId="urn:microsoft.com/office/officeart/2005/8/layout/list1"/>
    <dgm:cxn modelId="{71E38F64-2324-40CF-A41A-0782FD56C202}" srcId="{4ADED7EB-94B0-4652-A576-FC9C88E30C38}" destId="{DB2CBB9C-8D17-42F7-9D3F-925D477897A1}" srcOrd="0" destOrd="0" parTransId="{FAE52A64-9A67-4283-8365-D8CD8B5B21A8}" sibTransId="{B1FDEBCF-F56E-46A1-A6E8-BEAF31FE15DC}"/>
    <dgm:cxn modelId="{4D280E2F-2B15-4FD7-8DB6-715CF45BCA21}" type="presOf" srcId="{DB2CBB9C-8D17-42F7-9D3F-925D477897A1}" destId="{59E8ADE5-32A3-40C5-9D70-F13A96749C9B}" srcOrd="0" destOrd="0" presId="urn:microsoft.com/office/officeart/2005/8/layout/list1"/>
    <dgm:cxn modelId="{58654F49-1C1E-41C2-A1C9-DDEC2F12C87C}" type="presParOf" srcId="{60077154-E3D6-4ADC-8202-B7EAC34EE5F4}" destId="{7E4659E6-899F-4E00-84C2-74C6CFDA8717}" srcOrd="0" destOrd="0" presId="urn:microsoft.com/office/officeart/2005/8/layout/list1"/>
    <dgm:cxn modelId="{6CDF396E-A625-4B9D-98D2-5C683BE9C27C}" type="presParOf" srcId="{7E4659E6-899F-4E00-84C2-74C6CFDA8717}" destId="{59E8ADE5-32A3-40C5-9D70-F13A96749C9B}" srcOrd="0" destOrd="0" presId="urn:microsoft.com/office/officeart/2005/8/layout/list1"/>
    <dgm:cxn modelId="{F085F6D6-3121-401C-9716-32EAC0B763C8}" type="presParOf" srcId="{7E4659E6-899F-4E00-84C2-74C6CFDA8717}" destId="{F2CC85A5-3FBB-4E1C-9F47-B722BC455CB0}" srcOrd="1" destOrd="0" presId="urn:microsoft.com/office/officeart/2005/8/layout/list1"/>
    <dgm:cxn modelId="{D643E963-3D87-4B33-BCBB-0C87AE38E2BF}" type="presParOf" srcId="{60077154-E3D6-4ADC-8202-B7EAC34EE5F4}" destId="{CE73D4CD-3E71-49AA-9774-642800007C4A}" srcOrd="1" destOrd="0" presId="urn:microsoft.com/office/officeart/2005/8/layout/list1"/>
    <dgm:cxn modelId="{7B26F1E8-AE30-4343-8A07-08F9217E8ADF}" type="presParOf" srcId="{60077154-E3D6-4ADC-8202-B7EAC34EE5F4}" destId="{8A39D9EF-FF65-4EEB-934F-94E0A8540B3E}" srcOrd="2" destOrd="0" presId="urn:microsoft.com/office/officeart/2005/8/layout/list1"/>
    <dgm:cxn modelId="{A5FB686A-A740-4BF1-8355-F188ECD59BF0}" type="presParOf" srcId="{60077154-E3D6-4ADC-8202-B7EAC34EE5F4}" destId="{4ECE1747-D137-44A4-998E-F01FED2B36CB}" srcOrd="3" destOrd="0" presId="urn:microsoft.com/office/officeart/2005/8/layout/list1"/>
    <dgm:cxn modelId="{EE7B47ED-B2C6-4440-8F09-C01DB5678FCA}" type="presParOf" srcId="{60077154-E3D6-4ADC-8202-B7EAC34EE5F4}" destId="{3690BF96-E1EB-4513-A51F-ABCD2B8D38E2}" srcOrd="4" destOrd="0" presId="urn:microsoft.com/office/officeart/2005/8/layout/list1"/>
    <dgm:cxn modelId="{1EB493D7-DB48-4013-B03D-7C66BDCA5F40}" type="presParOf" srcId="{3690BF96-E1EB-4513-A51F-ABCD2B8D38E2}" destId="{AE68F0E5-5581-4AC3-9E03-A1310ADAE706}" srcOrd="0" destOrd="0" presId="urn:microsoft.com/office/officeart/2005/8/layout/list1"/>
    <dgm:cxn modelId="{188364C1-832B-400B-B811-505CC8A2255F}" type="presParOf" srcId="{3690BF96-E1EB-4513-A51F-ABCD2B8D38E2}" destId="{DAB6A2A4-595A-41FF-B2B1-7A9BEE85F55C}" srcOrd="1" destOrd="0" presId="urn:microsoft.com/office/officeart/2005/8/layout/list1"/>
    <dgm:cxn modelId="{106109E7-A458-425F-B1A9-664BAE737610}" type="presParOf" srcId="{60077154-E3D6-4ADC-8202-B7EAC34EE5F4}" destId="{95CAE227-7833-4D67-825B-046E62356C05}" srcOrd="5" destOrd="0" presId="urn:microsoft.com/office/officeart/2005/8/layout/list1"/>
    <dgm:cxn modelId="{D41029E7-9FDB-4181-9382-B8C25575A692}" type="presParOf" srcId="{60077154-E3D6-4ADC-8202-B7EAC34EE5F4}" destId="{A32AAD09-7620-43E1-8BF8-1B58B9C129F7}" srcOrd="6" destOrd="0" presId="urn:microsoft.com/office/officeart/2005/8/layout/list1"/>
    <dgm:cxn modelId="{E1F451E9-740E-448E-B7A3-B7986514A14A}" type="presParOf" srcId="{60077154-E3D6-4ADC-8202-B7EAC34EE5F4}" destId="{E0D40E4D-95FA-4FB6-B009-68EB551A95D9}" srcOrd="7" destOrd="0" presId="urn:microsoft.com/office/officeart/2005/8/layout/list1"/>
    <dgm:cxn modelId="{C437B0B5-8BB9-4ECD-969D-714E1C2FB4F2}" type="presParOf" srcId="{60077154-E3D6-4ADC-8202-B7EAC34EE5F4}" destId="{90EE9CD1-E221-49FB-AD3D-AC3BD231EADB}" srcOrd="8" destOrd="0" presId="urn:microsoft.com/office/officeart/2005/8/layout/list1"/>
    <dgm:cxn modelId="{1617822D-7EB4-4F81-A894-0321B05FCD36}" type="presParOf" srcId="{90EE9CD1-E221-49FB-AD3D-AC3BD231EADB}" destId="{D29D94E1-832E-45F2-947F-B5214CF4C52A}" srcOrd="0" destOrd="0" presId="urn:microsoft.com/office/officeart/2005/8/layout/list1"/>
    <dgm:cxn modelId="{C30AE4CF-235C-48C7-93B3-0F3173727004}" type="presParOf" srcId="{90EE9CD1-E221-49FB-AD3D-AC3BD231EADB}" destId="{39F4C37F-618F-4C14-9ACE-DF013487D3A8}" srcOrd="1" destOrd="0" presId="urn:microsoft.com/office/officeart/2005/8/layout/list1"/>
    <dgm:cxn modelId="{10734503-01C5-42F2-BF4E-65B19C79FDE0}" type="presParOf" srcId="{60077154-E3D6-4ADC-8202-B7EAC34EE5F4}" destId="{663F5BF8-7A6D-49E0-BF0B-26DBEC489CC1}" srcOrd="9" destOrd="0" presId="urn:microsoft.com/office/officeart/2005/8/layout/list1"/>
    <dgm:cxn modelId="{1F7C5287-F88B-49ED-9809-7F641D0E65F8}" type="presParOf" srcId="{60077154-E3D6-4ADC-8202-B7EAC34EE5F4}" destId="{CA7A1F4C-41DD-4F58-9267-81004995B169}" srcOrd="10" destOrd="0" presId="urn:microsoft.com/office/officeart/2005/8/layout/list1"/>
    <dgm:cxn modelId="{EB8F50CF-F503-4949-95F9-64289D1CAFE5}" type="presParOf" srcId="{60077154-E3D6-4ADC-8202-B7EAC34EE5F4}" destId="{B53883FF-E39C-43C9-9EBF-A82598F9454C}" srcOrd="11" destOrd="0" presId="urn:microsoft.com/office/officeart/2005/8/layout/list1"/>
    <dgm:cxn modelId="{F7A6A632-1718-47FC-ABF9-E740EB1739EA}" type="presParOf" srcId="{60077154-E3D6-4ADC-8202-B7EAC34EE5F4}" destId="{F018E7C4-9AA5-4BA1-8B52-66D748E65988}" srcOrd="12" destOrd="0" presId="urn:microsoft.com/office/officeart/2005/8/layout/list1"/>
    <dgm:cxn modelId="{4D7C034E-F585-4DA2-A865-8273FEF2811E}" type="presParOf" srcId="{F018E7C4-9AA5-4BA1-8B52-66D748E65988}" destId="{96AFB7FC-63D4-4310-9CA2-7AE70EB94306}" srcOrd="0" destOrd="0" presId="urn:microsoft.com/office/officeart/2005/8/layout/list1"/>
    <dgm:cxn modelId="{484C1A44-7A1E-4904-81FA-D51E2C4CF8F3}" type="presParOf" srcId="{F018E7C4-9AA5-4BA1-8B52-66D748E65988}" destId="{9C2D5CD8-E735-4A64-81CC-31F4B92BF390}" srcOrd="1" destOrd="0" presId="urn:microsoft.com/office/officeart/2005/8/layout/list1"/>
    <dgm:cxn modelId="{53A825C1-E234-4BD0-BBD2-74BC181EA0FA}" type="presParOf" srcId="{60077154-E3D6-4ADC-8202-B7EAC34EE5F4}" destId="{A2B1FD45-BB83-470B-9F26-89416A3FE457}" srcOrd="13" destOrd="0" presId="urn:microsoft.com/office/officeart/2005/8/layout/list1"/>
    <dgm:cxn modelId="{9B16390C-CEBE-492B-944C-D4E00041D88E}" type="presParOf" srcId="{60077154-E3D6-4ADC-8202-B7EAC34EE5F4}" destId="{D5658559-4A64-4808-9C34-005366080D2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A33A3E-7CA1-429F-8E73-2666A8AC675A}">
      <dsp:nvSpPr>
        <dsp:cNvPr id="0" name=""/>
        <dsp:cNvSpPr/>
      </dsp:nvSpPr>
      <dsp:spPr>
        <a:xfrm>
          <a:off x="0" y="29708"/>
          <a:ext cx="10515600" cy="10038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200" b="1" kern="12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&lt;1&gt; </a:t>
          </a:r>
          <a:r>
            <a:rPr lang="zh-TW" sz="3200" b="1" kern="12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教育部</a:t>
          </a:r>
          <a:r>
            <a:rPr lang="zh-TW" altLang="en-US" sz="3200" b="1" kern="12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    </a:t>
          </a:r>
          <a:r>
            <a:rPr lang="zh-TW" altLang="en-US" sz="32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十二年國教</a:t>
          </a:r>
          <a:r>
            <a:rPr lang="zh-TW" sz="32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適性輔導理念及作法</a:t>
          </a:r>
        </a:p>
      </dsp:txBody>
      <dsp:txXfrm>
        <a:off x="49004" y="78712"/>
        <a:ext cx="10417592" cy="905852"/>
      </dsp:txXfrm>
    </dsp:sp>
    <dsp:sp modelId="{6CD66023-BAB2-443A-A166-66DCB9A7EDD9}">
      <dsp:nvSpPr>
        <dsp:cNvPr id="0" name=""/>
        <dsp:cNvSpPr/>
      </dsp:nvSpPr>
      <dsp:spPr>
        <a:xfrm>
          <a:off x="0" y="1125728"/>
          <a:ext cx="10515600" cy="10038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200" b="1" kern="1200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&lt;2&gt; </a:t>
          </a:r>
          <a:r>
            <a:rPr lang="zh-TW" sz="3200" b="1" kern="1200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臺</a:t>
          </a:r>
          <a:r>
            <a:rPr lang="zh-TW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南市</a:t>
          </a:r>
          <a:r>
            <a:rPr lang="zh-TW" altLang="en-US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    </a:t>
          </a:r>
          <a:r>
            <a:rPr lang="zh-TW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教育局適性輔導</a:t>
          </a:r>
          <a:r>
            <a:rPr lang="zh-TW" altLang="en-US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工作</a:t>
          </a:r>
          <a:r>
            <a:rPr lang="zh-TW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規劃</a:t>
          </a:r>
          <a:r>
            <a:rPr lang="zh-TW" altLang="en-US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及期程</a:t>
          </a:r>
          <a:endParaRPr lang="zh-TW" sz="3200" b="1" kern="1200" dirty="0">
            <a:solidFill>
              <a:srgbClr val="7030A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9004" y="1174732"/>
        <a:ext cx="10417592" cy="905852"/>
      </dsp:txXfrm>
    </dsp:sp>
    <dsp:sp modelId="{BB78C939-56A9-4A6A-BAC9-17D6DB78509B}">
      <dsp:nvSpPr>
        <dsp:cNvPr id="0" name=""/>
        <dsp:cNvSpPr/>
      </dsp:nvSpPr>
      <dsp:spPr>
        <a:xfrm>
          <a:off x="0" y="2221749"/>
          <a:ext cx="10515600" cy="10038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2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&lt;3&gt; </a:t>
          </a:r>
          <a:r>
            <a:rPr lang="zh-TW" altLang="en-US" sz="3200" b="1" kern="1200" dirty="0" smtClean="0">
              <a:latin typeface="微軟正黑體" panose="020B0604030504040204" pitchFamily="34" charset="-120"/>
              <a:ea typeface="微軟正黑體" panose="020B0604030504040204" pitchFamily="34" charset="-120"/>
            </a:rPr>
            <a:t>國中</a:t>
          </a:r>
          <a:r>
            <a:rPr lang="zh-TW" altLang="en-US" sz="32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九年級學生</a:t>
          </a:r>
          <a:r>
            <a:rPr lang="zh-TW" sz="32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志願選填試探後輔導</a:t>
          </a:r>
          <a:r>
            <a:rPr lang="zh-TW" altLang="en-US" sz="32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作為</a:t>
          </a:r>
          <a:endParaRPr lang="zh-TW" sz="32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9004" y="2270753"/>
        <a:ext cx="10417592" cy="905852"/>
      </dsp:txXfrm>
    </dsp:sp>
    <dsp:sp modelId="{202B3337-149F-4874-B4DB-8CC2A6F7C251}">
      <dsp:nvSpPr>
        <dsp:cNvPr id="0" name=""/>
        <dsp:cNvSpPr/>
      </dsp:nvSpPr>
      <dsp:spPr>
        <a:xfrm>
          <a:off x="0" y="3317769"/>
          <a:ext cx="10515600" cy="10038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200" b="1" kern="1200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&lt;4&gt; </a:t>
          </a:r>
          <a:r>
            <a:rPr lang="zh-TW" sz="3200" b="1" kern="1200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臺</a:t>
          </a:r>
          <a:r>
            <a:rPr lang="zh-TW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南市</a:t>
          </a:r>
          <a:r>
            <a:rPr lang="zh-TW" altLang="en-US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教育局學生</a:t>
          </a:r>
          <a:r>
            <a:rPr lang="zh-TW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輔</a:t>
          </a:r>
          <a:r>
            <a:rPr lang="zh-TW" altLang="en-US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導</a:t>
          </a:r>
          <a:r>
            <a:rPr lang="zh-TW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諮</a:t>
          </a:r>
          <a:r>
            <a:rPr lang="zh-TW" altLang="en-US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商</a:t>
          </a:r>
          <a:r>
            <a:rPr lang="zh-TW" sz="3200" b="1" kern="12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中心適性輔導</a:t>
          </a:r>
        </a:p>
      </dsp:txBody>
      <dsp:txXfrm>
        <a:off x="49004" y="3366773"/>
        <a:ext cx="10417592" cy="9058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4D839-17B5-4A48-A489-589329E545D9}">
      <dsp:nvSpPr>
        <dsp:cNvPr id="0" name=""/>
        <dsp:cNvSpPr/>
      </dsp:nvSpPr>
      <dsp:spPr>
        <a:xfrm rot="5400000">
          <a:off x="558236" y="1305813"/>
          <a:ext cx="1668805" cy="2776854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CF2E57-C84E-4D84-B214-2AD5196582AF}">
      <dsp:nvSpPr>
        <dsp:cNvPr id="0" name=""/>
        <dsp:cNvSpPr/>
      </dsp:nvSpPr>
      <dsp:spPr>
        <a:xfrm>
          <a:off x="279671" y="2135495"/>
          <a:ext cx="2506960" cy="219749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ts val="4000"/>
            </a:lnSpc>
            <a:spcBef>
              <a:spcPct val="0"/>
            </a:spcBef>
            <a:spcAft>
              <a:spcPts val="0"/>
            </a:spcAft>
          </a:pPr>
          <a:r>
            <a:rPr lang="zh-TW" altLang="en-US" sz="3600" b="1" kern="1200" dirty="0">
              <a:solidFill>
                <a:schemeClr val="accent3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校本特色</a:t>
          </a:r>
          <a:r>
            <a:rPr lang="en-US" altLang="zh-TW" sz="2800" b="1" kern="1200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2800" b="1" kern="1200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課程特色、師資優良、數位學習等</a:t>
          </a:r>
          <a:r>
            <a:rPr lang="en-US" altLang="zh-TW" sz="2800" b="1" kern="1200" dirty="0">
              <a:solidFill>
                <a:schemeClr val="accent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2800" b="1" kern="1200" dirty="0">
            <a:solidFill>
              <a:schemeClr val="accent2">
                <a:lumMod val="60000"/>
                <a:lumOff val="40000"/>
              </a:schemeClr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279671" y="2135495"/>
        <a:ext cx="2506960" cy="2197497"/>
      </dsp:txXfrm>
    </dsp:sp>
    <dsp:sp modelId="{9F370F9E-925F-486B-883C-3315B759C1AB}">
      <dsp:nvSpPr>
        <dsp:cNvPr id="0" name=""/>
        <dsp:cNvSpPr/>
      </dsp:nvSpPr>
      <dsp:spPr>
        <a:xfrm>
          <a:off x="2313620" y="1101378"/>
          <a:ext cx="473011" cy="473011"/>
        </a:xfrm>
        <a:prstGeom prst="triangle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492EAD-44F3-408B-A8D5-AE4EDC03937D}">
      <dsp:nvSpPr>
        <dsp:cNvPr id="0" name=""/>
        <dsp:cNvSpPr/>
      </dsp:nvSpPr>
      <dsp:spPr>
        <a:xfrm rot="5400000">
          <a:off x="3627245" y="546384"/>
          <a:ext cx="1668805" cy="2776854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5FD64F-5C2C-4C36-B653-7C45BB18817C}">
      <dsp:nvSpPr>
        <dsp:cNvPr id="0" name=""/>
        <dsp:cNvSpPr/>
      </dsp:nvSpPr>
      <dsp:spPr>
        <a:xfrm>
          <a:off x="3348680" y="1376066"/>
          <a:ext cx="2506960" cy="219749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ts val="4000"/>
            </a:lnSpc>
            <a:spcBef>
              <a:spcPct val="0"/>
            </a:spcBef>
            <a:spcAft>
              <a:spcPts val="0"/>
            </a:spcAft>
          </a:pPr>
          <a:r>
            <a:rPr lang="zh-TW" altLang="en-US" sz="3600" b="1" kern="1200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環境因素</a:t>
          </a:r>
          <a:r>
            <a:rPr lang="en-US" altLang="zh-TW" sz="2800" b="1" kern="1200" dirty="0">
              <a:solidFill>
                <a:schemeClr val="tx2">
                  <a:lumMod val="40000"/>
                  <a:lumOff val="6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2800" b="1" kern="1200" dirty="0">
              <a:solidFill>
                <a:schemeClr val="tx2">
                  <a:lumMod val="40000"/>
                  <a:lumOff val="6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交通便利、親生肯定、口碑聲望等</a:t>
          </a:r>
          <a:r>
            <a:rPr lang="en-US" altLang="zh-TW" sz="2800" b="1" kern="1200" dirty="0">
              <a:solidFill>
                <a:schemeClr val="tx2">
                  <a:lumMod val="40000"/>
                  <a:lumOff val="6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sp:txBody>
      <dsp:txXfrm>
        <a:off x="3348680" y="1376066"/>
        <a:ext cx="2506960" cy="2197497"/>
      </dsp:txXfrm>
    </dsp:sp>
    <dsp:sp modelId="{D52D2CA9-3866-4507-8993-FCD3EF0BB71A}">
      <dsp:nvSpPr>
        <dsp:cNvPr id="0" name=""/>
        <dsp:cNvSpPr/>
      </dsp:nvSpPr>
      <dsp:spPr>
        <a:xfrm>
          <a:off x="5382629" y="341949"/>
          <a:ext cx="473011" cy="473011"/>
        </a:xfrm>
        <a:prstGeom prst="triangle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8CE9F6-2814-45A9-9F5E-621CB92E3C76}">
      <dsp:nvSpPr>
        <dsp:cNvPr id="0" name=""/>
        <dsp:cNvSpPr/>
      </dsp:nvSpPr>
      <dsp:spPr>
        <a:xfrm rot="5400000">
          <a:off x="6696254" y="-213044"/>
          <a:ext cx="1668805" cy="2776854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76B33CE-6091-47B8-B937-42863C72F34D}">
      <dsp:nvSpPr>
        <dsp:cNvPr id="0" name=""/>
        <dsp:cNvSpPr/>
      </dsp:nvSpPr>
      <dsp:spPr>
        <a:xfrm>
          <a:off x="6417689" y="616636"/>
          <a:ext cx="2506960" cy="219749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ts val="4000"/>
            </a:lnSpc>
            <a:spcBef>
              <a:spcPct val="0"/>
            </a:spcBef>
            <a:spcAft>
              <a:spcPts val="0"/>
            </a:spcAft>
          </a:pPr>
          <a:r>
            <a:rPr lang="zh-TW" altLang="en-US" sz="3600" b="1" kern="12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績效表現</a:t>
          </a:r>
          <a:r>
            <a:rPr lang="en-US" altLang="zh-TW" sz="3600" b="1" kern="12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/>
          </a:r>
          <a:br>
            <a:rPr lang="en-US" altLang="zh-TW" sz="3600" b="1" kern="12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</a:br>
          <a:r>
            <a:rPr lang="en-US" altLang="zh-TW" sz="2800" b="1" kern="12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2800" b="1" kern="12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多元成效、證照能力、競賽表現等</a:t>
          </a:r>
          <a:r>
            <a:rPr lang="en-US" altLang="zh-TW" sz="2800" b="1" kern="12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sp:txBody>
      <dsp:txXfrm>
        <a:off x="6417689" y="616636"/>
        <a:ext cx="2506960" cy="219749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C89893-C9FB-4CC3-8C64-194528DA107F}">
      <dsp:nvSpPr>
        <dsp:cNvPr id="0" name=""/>
        <dsp:cNvSpPr/>
      </dsp:nvSpPr>
      <dsp:spPr>
        <a:xfrm>
          <a:off x="0" y="3518346"/>
          <a:ext cx="8928862" cy="115479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大專院校申請</a:t>
          </a:r>
          <a:r>
            <a:rPr lang="en-US" altLang="zh-TW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甄選</a:t>
          </a:r>
          <a:r>
            <a:rPr lang="en-US" altLang="zh-TW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r>
            <a:rPr lang="zh-TW" altLang="en-US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入學</a:t>
          </a:r>
          <a:r>
            <a:rPr lang="en-US" altLang="zh-TW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優良表現</a:t>
          </a:r>
          <a:r>
            <a:rPr lang="en-US" altLang="zh-TW" sz="3600" b="1" i="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sp:txBody>
      <dsp:txXfrm>
        <a:off x="0" y="3518346"/>
        <a:ext cx="8928862" cy="1154799"/>
      </dsp:txXfrm>
    </dsp:sp>
    <dsp:sp modelId="{501A2EA7-72F7-473D-8080-1C042E6E4743}">
      <dsp:nvSpPr>
        <dsp:cNvPr id="0" name=""/>
        <dsp:cNvSpPr/>
      </dsp:nvSpPr>
      <dsp:spPr>
        <a:xfrm rot="10800000">
          <a:off x="0" y="1759586"/>
          <a:ext cx="8928862" cy="1776082"/>
        </a:xfrm>
        <a:prstGeom prst="upArrowCallout">
          <a:avLst/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普通、技術、綜合與單科型</a:t>
          </a:r>
          <a:r>
            <a:rPr lang="en-US" altLang="zh-TW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生涯進路</a:t>
          </a:r>
          <a:r>
            <a:rPr lang="en-US" altLang="zh-TW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</a:p>
      </dsp:txBody>
      <dsp:txXfrm rot="10800000">
        <a:off x="0" y="1759586"/>
        <a:ext cx="8928862" cy="1154045"/>
      </dsp:txXfrm>
    </dsp:sp>
    <dsp:sp modelId="{1AAA6ED5-A95C-4A71-A454-9A113E12F725}">
      <dsp:nvSpPr>
        <dsp:cNvPr id="0" name=""/>
        <dsp:cNvSpPr/>
      </dsp:nvSpPr>
      <dsp:spPr>
        <a:xfrm rot="10800000">
          <a:off x="0" y="826"/>
          <a:ext cx="8928862" cy="1776082"/>
        </a:xfrm>
        <a:prstGeom prst="upArrowCallou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繁星推薦</a:t>
          </a:r>
          <a:r>
            <a:rPr lang="en-US" altLang="zh-TW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社區高中職優勢，生涯進路</a:t>
          </a:r>
          <a:r>
            <a:rPr lang="en-US" altLang="zh-TW" sz="3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3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 rot="10800000">
        <a:off x="0" y="826"/>
        <a:ext cx="8928862" cy="115404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1E7CF-8839-434F-9051-D3F7AFC50A54}">
      <dsp:nvSpPr>
        <dsp:cNvPr id="0" name=""/>
        <dsp:cNvSpPr/>
      </dsp:nvSpPr>
      <dsp:spPr>
        <a:xfrm>
          <a:off x="0" y="350171"/>
          <a:ext cx="250273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D3D2C-AB81-6249-9EFE-5FF6FCA35A4D}">
      <dsp:nvSpPr>
        <dsp:cNvPr id="0" name=""/>
        <dsp:cNvSpPr/>
      </dsp:nvSpPr>
      <dsp:spPr>
        <a:xfrm>
          <a:off x="125136" y="99251"/>
          <a:ext cx="1751911" cy="5018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8" tIns="0" rIns="66218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校長篇</a:t>
          </a:r>
        </a:p>
      </dsp:txBody>
      <dsp:txXfrm>
        <a:off x="149634" y="123749"/>
        <a:ext cx="1702915" cy="452844"/>
      </dsp:txXfrm>
    </dsp:sp>
    <dsp:sp modelId="{C1733A53-6B4E-6C4C-AD6A-5B0BA04D9CE3}">
      <dsp:nvSpPr>
        <dsp:cNvPr id="0" name=""/>
        <dsp:cNvSpPr/>
      </dsp:nvSpPr>
      <dsp:spPr>
        <a:xfrm>
          <a:off x="0" y="1121291"/>
          <a:ext cx="250273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ABF65-E61D-6946-8E37-A964AA291DD0}">
      <dsp:nvSpPr>
        <dsp:cNvPr id="0" name=""/>
        <dsp:cNvSpPr/>
      </dsp:nvSpPr>
      <dsp:spPr>
        <a:xfrm>
          <a:off x="125136" y="870371"/>
          <a:ext cx="1751911" cy="5018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8" tIns="0" rIns="66218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教師篇</a:t>
          </a:r>
        </a:p>
      </dsp:txBody>
      <dsp:txXfrm>
        <a:off x="149634" y="894869"/>
        <a:ext cx="1702915" cy="452844"/>
      </dsp:txXfrm>
    </dsp:sp>
    <dsp:sp modelId="{136AEC04-ECCA-894F-87E2-6BEB13CEFB20}">
      <dsp:nvSpPr>
        <dsp:cNvPr id="0" name=""/>
        <dsp:cNvSpPr/>
      </dsp:nvSpPr>
      <dsp:spPr>
        <a:xfrm>
          <a:off x="0" y="1892411"/>
          <a:ext cx="250273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58614B-E75B-DB42-A9E9-5452FD25019C}">
      <dsp:nvSpPr>
        <dsp:cNvPr id="0" name=""/>
        <dsp:cNvSpPr/>
      </dsp:nvSpPr>
      <dsp:spPr>
        <a:xfrm>
          <a:off x="125136" y="1641491"/>
          <a:ext cx="1751911" cy="5018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8" tIns="0" rIns="66218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學生篇</a:t>
          </a:r>
        </a:p>
      </dsp:txBody>
      <dsp:txXfrm>
        <a:off x="149634" y="1665989"/>
        <a:ext cx="1702915" cy="452844"/>
      </dsp:txXfrm>
    </dsp:sp>
    <dsp:sp modelId="{3F6541F8-5A63-D943-BCCA-31C1C9526739}">
      <dsp:nvSpPr>
        <dsp:cNvPr id="0" name=""/>
        <dsp:cNvSpPr/>
      </dsp:nvSpPr>
      <dsp:spPr>
        <a:xfrm>
          <a:off x="0" y="2663531"/>
          <a:ext cx="250273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0582F2-AAF0-6E42-81A7-A7A0F3098C6B}">
      <dsp:nvSpPr>
        <dsp:cNvPr id="0" name=""/>
        <dsp:cNvSpPr/>
      </dsp:nvSpPr>
      <dsp:spPr>
        <a:xfrm>
          <a:off x="125136" y="2412612"/>
          <a:ext cx="1751911" cy="5018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8" tIns="0" rIns="66218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家長篇</a:t>
          </a:r>
        </a:p>
      </dsp:txBody>
      <dsp:txXfrm>
        <a:off x="149634" y="2437110"/>
        <a:ext cx="1702915" cy="452844"/>
      </dsp:txXfrm>
    </dsp:sp>
    <dsp:sp modelId="{16EDF7FA-4A8F-0145-AE21-B8DC7422F38F}">
      <dsp:nvSpPr>
        <dsp:cNvPr id="0" name=""/>
        <dsp:cNvSpPr/>
      </dsp:nvSpPr>
      <dsp:spPr>
        <a:xfrm>
          <a:off x="0" y="3434652"/>
          <a:ext cx="250273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5B8A91-4248-6A42-9E7A-0DCC42C85A63}">
      <dsp:nvSpPr>
        <dsp:cNvPr id="0" name=""/>
        <dsp:cNvSpPr/>
      </dsp:nvSpPr>
      <dsp:spPr>
        <a:xfrm>
          <a:off x="125136" y="3183732"/>
          <a:ext cx="1751911" cy="50184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218" tIns="0" rIns="66218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其他</a:t>
          </a:r>
        </a:p>
      </dsp:txBody>
      <dsp:txXfrm>
        <a:off x="149634" y="3208230"/>
        <a:ext cx="1702915" cy="45284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1E7CF-8839-434F-9051-D3F7AFC50A54}">
      <dsp:nvSpPr>
        <dsp:cNvPr id="0" name=""/>
        <dsp:cNvSpPr/>
      </dsp:nvSpPr>
      <dsp:spPr>
        <a:xfrm>
          <a:off x="0" y="536832"/>
          <a:ext cx="2819092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D3D2C-AB81-6249-9EFE-5FF6FCA35A4D}">
      <dsp:nvSpPr>
        <dsp:cNvPr id="0" name=""/>
        <dsp:cNvSpPr/>
      </dsp:nvSpPr>
      <dsp:spPr>
        <a:xfrm>
          <a:off x="140954" y="20232"/>
          <a:ext cx="1973364" cy="1033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588" tIns="0" rIns="74588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國中生專區</a:t>
          </a:r>
          <a:endParaRPr lang="zh-TW" altLang="en-US" sz="2400" kern="1200" dirty="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sp:txBody>
      <dsp:txXfrm>
        <a:off x="191391" y="70669"/>
        <a:ext cx="1872490" cy="932326"/>
      </dsp:txXfrm>
    </dsp:sp>
    <dsp:sp modelId="{C1733A53-6B4E-6C4C-AD6A-5B0BA04D9CE3}">
      <dsp:nvSpPr>
        <dsp:cNvPr id="0" name=""/>
        <dsp:cNvSpPr/>
      </dsp:nvSpPr>
      <dsp:spPr>
        <a:xfrm>
          <a:off x="0" y="2124432"/>
          <a:ext cx="2819092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ABF65-E61D-6946-8E37-A964AA291DD0}">
      <dsp:nvSpPr>
        <dsp:cNvPr id="0" name=""/>
        <dsp:cNvSpPr/>
      </dsp:nvSpPr>
      <dsp:spPr>
        <a:xfrm>
          <a:off x="140954" y="1607832"/>
          <a:ext cx="1973364" cy="10332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588" tIns="0" rIns="74588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Apple LiGothic Medium"/>
            </a:rPr>
            <a:t>高中生專區</a:t>
          </a:r>
          <a:endParaRPr lang="zh-TW" altLang="en-US" sz="2400" kern="1200" dirty="0">
            <a:latin typeface="微軟正黑體" panose="020B0604030504040204" pitchFamily="34" charset="-120"/>
            <a:ea typeface="微軟正黑體" panose="020B0604030504040204" pitchFamily="34" charset="-120"/>
            <a:cs typeface="Apple LiGothic Medium"/>
          </a:endParaRPr>
        </a:p>
      </dsp:txBody>
      <dsp:txXfrm>
        <a:off x="191391" y="1658269"/>
        <a:ext cx="1872490" cy="93232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B73C2-5A1B-4231-8E8E-53893F340361}">
      <dsp:nvSpPr>
        <dsp:cNvPr id="0" name=""/>
        <dsp:cNvSpPr/>
      </dsp:nvSpPr>
      <dsp:spPr>
        <a:xfrm>
          <a:off x="1794344" y="1631"/>
          <a:ext cx="2352056" cy="117602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3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教師研習</a:t>
          </a:r>
        </a:p>
      </dsp:txBody>
      <dsp:txXfrm>
        <a:off x="1828789" y="36076"/>
        <a:ext cx="2283166" cy="1107138"/>
      </dsp:txXfrm>
    </dsp:sp>
    <dsp:sp modelId="{3E22A626-A35F-4CA2-8794-BD08FDE2EB72}">
      <dsp:nvSpPr>
        <dsp:cNvPr id="0" name=""/>
        <dsp:cNvSpPr/>
      </dsp:nvSpPr>
      <dsp:spPr>
        <a:xfrm>
          <a:off x="2029550" y="1177659"/>
          <a:ext cx="235205" cy="882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2021"/>
              </a:lnTo>
              <a:lnTo>
                <a:pt x="235205" y="8820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45215E-7807-435D-9F21-FDFA76BB4B2A}">
      <dsp:nvSpPr>
        <dsp:cNvPr id="0" name=""/>
        <dsp:cNvSpPr/>
      </dsp:nvSpPr>
      <dsp:spPr>
        <a:xfrm>
          <a:off x="2264756" y="1471666"/>
          <a:ext cx="1881645" cy="117602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諮詢服務</a:t>
          </a:r>
        </a:p>
      </dsp:txBody>
      <dsp:txXfrm>
        <a:off x="2299201" y="1506111"/>
        <a:ext cx="1812755" cy="1107138"/>
      </dsp:txXfrm>
    </dsp:sp>
    <dsp:sp modelId="{90F60D28-2190-4A91-A151-F66E430C1DD6}">
      <dsp:nvSpPr>
        <dsp:cNvPr id="0" name=""/>
        <dsp:cNvSpPr/>
      </dsp:nvSpPr>
      <dsp:spPr>
        <a:xfrm>
          <a:off x="2029550" y="1177659"/>
          <a:ext cx="235205" cy="2352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2056"/>
              </a:lnTo>
              <a:lnTo>
                <a:pt x="235205" y="2352056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</dsp:sp>
    <dsp:sp modelId="{C36B119D-55A0-4EA2-A300-44D1CC477BF6}">
      <dsp:nvSpPr>
        <dsp:cNvPr id="0" name=""/>
        <dsp:cNvSpPr/>
      </dsp:nvSpPr>
      <dsp:spPr>
        <a:xfrm>
          <a:off x="2264756" y="2941702"/>
          <a:ext cx="1881645" cy="117602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焦點</a:t>
          </a:r>
          <a:r>
            <a:rPr lang="zh-TW" altLang="en-US" sz="2200" b="1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座談</a:t>
          </a:r>
          <a:r>
            <a:rPr lang="en-US" altLang="zh-TW" sz="2200" b="1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&amp;</a:t>
          </a:r>
          <a:endParaRPr lang="en-US" altLang="zh-TW" sz="22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適性輔導研習</a:t>
          </a:r>
        </a:p>
      </dsp:txBody>
      <dsp:txXfrm>
        <a:off x="2299201" y="2976147"/>
        <a:ext cx="1812755" cy="1107138"/>
      </dsp:txXfrm>
    </dsp:sp>
    <dsp:sp modelId="{995E5504-0A4B-4581-B9DD-41D4C9070C44}">
      <dsp:nvSpPr>
        <dsp:cNvPr id="0" name=""/>
        <dsp:cNvSpPr/>
      </dsp:nvSpPr>
      <dsp:spPr>
        <a:xfrm>
          <a:off x="4734415" y="1631"/>
          <a:ext cx="2352056" cy="117602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3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個案服務</a:t>
          </a:r>
        </a:p>
      </dsp:txBody>
      <dsp:txXfrm>
        <a:off x="4768860" y="36076"/>
        <a:ext cx="2283166" cy="1107138"/>
      </dsp:txXfrm>
    </dsp:sp>
    <dsp:sp modelId="{873A6475-1BE1-4D23-AF7F-E5AB4F321EF9}">
      <dsp:nvSpPr>
        <dsp:cNvPr id="0" name=""/>
        <dsp:cNvSpPr/>
      </dsp:nvSpPr>
      <dsp:spPr>
        <a:xfrm>
          <a:off x="4969621" y="1177659"/>
          <a:ext cx="235205" cy="882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2021"/>
              </a:lnTo>
              <a:lnTo>
                <a:pt x="235205" y="8820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7C8B32-C489-478D-9A4A-4C610B11EECF}">
      <dsp:nvSpPr>
        <dsp:cNvPr id="0" name=""/>
        <dsp:cNvSpPr/>
      </dsp:nvSpPr>
      <dsp:spPr>
        <a:xfrm>
          <a:off x="5204827" y="1471666"/>
          <a:ext cx="1881645" cy="11760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200" b="1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特殊個案</a:t>
          </a:r>
          <a:endParaRPr lang="en-US" altLang="zh-TW" sz="2200" b="1" kern="12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200" b="1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三</a:t>
          </a:r>
          <a:r>
            <a:rPr lang="zh-TW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級輔導</a:t>
          </a:r>
          <a:endParaRPr lang="zh-TW" altLang="en-US" sz="22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5239272" y="1506111"/>
        <a:ext cx="1812755" cy="1107138"/>
      </dsp:txXfrm>
    </dsp:sp>
    <dsp:sp modelId="{3166ADE5-16F5-4763-86E3-FE34D0E09445}">
      <dsp:nvSpPr>
        <dsp:cNvPr id="0" name=""/>
        <dsp:cNvSpPr/>
      </dsp:nvSpPr>
      <dsp:spPr>
        <a:xfrm>
          <a:off x="4969621" y="1177659"/>
          <a:ext cx="235205" cy="2352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2056"/>
              </a:lnTo>
              <a:lnTo>
                <a:pt x="235205" y="23520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511BFD-8A5F-4D49-AF2F-96D040E566AD}">
      <dsp:nvSpPr>
        <dsp:cNvPr id="0" name=""/>
        <dsp:cNvSpPr/>
      </dsp:nvSpPr>
      <dsp:spPr>
        <a:xfrm>
          <a:off x="5204827" y="2941702"/>
          <a:ext cx="1881645" cy="11760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社區師傅</a:t>
          </a:r>
          <a:endParaRPr lang="en-US" altLang="zh-TW" sz="22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職場體驗</a:t>
          </a:r>
        </a:p>
      </dsp:txBody>
      <dsp:txXfrm>
        <a:off x="5239272" y="2976147"/>
        <a:ext cx="1812755" cy="1107138"/>
      </dsp:txXfrm>
    </dsp:sp>
    <dsp:sp modelId="{8E9C3282-E7E9-4DAD-B8D3-A4A3BF731807}">
      <dsp:nvSpPr>
        <dsp:cNvPr id="0" name=""/>
        <dsp:cNvSpPr/>
      </dsp:nvSpPr>
      <dsp:spPr>
        <a:xfrm>
          <a:off x="7674486" y="1631"/>
          <a:ext cx="2352056" cy="1176028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3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未升學未就業青少年</a:t>
          </a:r>
        </a:p>
      </dsp:txBody>
      <dsp:txXfrm>
        <a:off x="7708931" y="36076"/>
        <a:ext cx="2283166" cy="1107138"/>
      </dsp:txXfrm>
    </dsp:sp>
    <dsp:sp modelId="{99DBAFB0-E99F-44AE-BC35-A28F66DB8CDD}">
      <dsp:nvSpPr>
        <dsp:cNvPr id="0" name=""/>
        <dsp:cNvSpPr/>
      </dsp:nvSpPr>
      <dsp:spPr>
        <a:xfrm>
          <a:off x="7909692" y="1177659"/>
          <a:ext cx="235205" cy="882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2021"/>
              </a:lnTo>
              <a:lnTo>
                <a:pt x="235205" y="8820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889586-E392-4E58-BA77-D7D08239BB16}">
      <dsp:nvSpPr>
        <dsp:cNvPr id="0" name=""/>
        <dsp:cNvSpPr/>
      </dsp:nvSpPr>
      <dsp:spPr>
        <a:xfrm>
          <a:off x="8144897" y="1471666"/>
          <a:ext cx="1881645" cy="11760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動向調查</a:t>
          </a:r>
          <a:endParaRPr lang="en-US" altLang="zh-TW" sz="22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追蹤關懷</a:t>
          </a:r>
        </a:p>
      </dsp:txBody>
      <dsp:txXfrm>
        <a:off x="8179342" y="1506111"/>
        <a:ext cx="1812755" cy="1107138"/>
      </dsp:txXfrm>
    </dsp:sp>
    <dsp:sp modelId="{85C15D4E-AAAB-4493-B559-ED1A30759246}">
      <dsp:nvSpPr>
        <dsp:cNvPr id="0" name=""/>
        <dsp:cNvSpPr/>
      </dsp:nvSpPr>
      <dsp:spPr>
        <a:xfrm>
          <a:off x="7909692" y="1177659"/>
          <a:ext cx="235205" cy="2352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2056"/>
              </a:lnTo>
              <a:lnTo>
                <a:pt x="235205" y="23520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B6AB52-0D91-49F5-8276-08E1EC923EE3}">
      <dsp:nvSpPr>
        <dsp:cNvPr id="0" name=""/>
        <dsp:cNvSpPr/>
      </dsp:nvSpPr>
      <dsp:spPr>
        <a:xfrm>
          <a:off x="8144897" y="2941702"/>
          <a:ext cx="1881645" cy="11760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預防性措施</a:t>
          </a:r>
          <a:endParaRPr lang="en-US" altLang="zh-TW" sz="2200" b="1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8179342" y="2976147"/>
        <a:ext cx="1812755" cy="1107138"/>
      </dsp:txXfrm>
    </dsp:sp>
    <dsp:sp modelId="{4E39D19B-00E6-4C23-B9A5-CC68E5F1A472}">
      <dsp:nvSpPr>
        <dsp:cNvPr id="0" name=""/>
        <dsp:cNvSpPr/>
      </dsp:nvSpPr>
      <dsp:spPr>
        <a:xfrm>
          <a:off x="7909692" y="1177659"/>
          <a:ext cx="235205" cy="38220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22091"/>
              </a:lnTo>
              <a:lnTo>
                <a:pt x="235205" y="38220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AC84A7-4A0F-49B3-A625-C5F2E03AC3ED}">
      <dsp:nvSpPr>
        <dsp:cNvPr id="0" name=""/>
        <dsp:cNvSpPr/>
      </dsp:nvSpPr>
      <dsp:spPr>
        <a:xfrm>
          <a:off x="8144897" y="4411737"/>
          <a:ext cx="1881645" cy="11760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>
              <a:latin typeface="標楷體" panose="03000509000000000000" pitchFamily="65" charset="-120"/>
              <a:ea typeface="標楷體" panose="03000509000000000000" pitchFamily="65" charset="-120"/>
            </a:rPr>
            <a:t>青少年探索班</a:t>
          </a:r>
        </a:p>
      </dsp:txBody>
      <dsp:txXfrm>
        <a:off x="8179342" y="4446182"/>
        <a:ext cx="1812755" cy="110713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693800-9FB3-46E7-AC1A-95DBE98C5D38}">
      <dsp:nvSpPr>
        <dsp:cNvPr id="0" name=""/>
        <dsp:cNvSpPr/>
      </dsp:nvSpPr>
      <dsp:spPr>
        <a:xfrm>
          <a:off x="0" y="579157"/>
          <a:ext cx="9175907" cy="79582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000" kern="1200" dirty="0">
              <a:latin typeface="標楷體" panose="03000509000000000000" pitchFamily="65" charset="-120"/>
              <a:ea typeface="標楷體" panose="03000509000000000000" pitchFamily="65" charset="-120"/>
            </a:rPr>
            <a:t>教育部青年發展署計畫簡介</a:t>
          </a:r>
        </a:p>
      </dsp:txBody>
      <dsp:txXfrm>
        <a:off x="0" y="579157"/>
        <a:ext cx="9175907" cy="795828"/>
      </dsp:txXfrm>
    </dsp:sp>
    <dsp:sp modelId="{5B142420-97FB-4A3A-917E-52518F51E428}">
      <dsp:nvSpPr>
        <dsp:cNvPr id="0" name=""/>
        <dsp:cNvSpPr/>
      </dsp:nvSpPr>
      <dsp:spPr>
        <a:xfrm>
          <a:off x="2206" y="1396552"/>
          <a:ext cx="2303004" cy="39205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標楷體" panose="03000509000000000000" pitchFamily="65" charset="-120"/>
              <a:ea typeface="標楷體" panose="03000509000000000000" pitchFamily="65" charset="-120"/>
            </a:rPr>
            <a:t>定義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雙青：國中畢業後</a:t>
          </a:r>
          <a:r>
            <a:rPr lang="zh-TW" altLang="en-US" sz="20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未繼續升學亦未進入勞動市場就業</a:t>
          </a: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之</a:t>
          </a:r>
          <a:r>
            <a:rPr lang="en-US" altLang="zh-TW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15-18</a:t>
          </a: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歲青少年。</a:t>
          </a:r>
        </a:p>
      </dsp:txBody>
      <dsp:txXfrm>
        <a:off x="2206" y="1396552"/>
        <a:ext cx="2303004" cy="3920532"/>
      </dsp:txXfrm>
    </dsp:sp>
    <dsp:sp modelId="{3A40866D-C750-4454-856A-6C0D0C3D1907}">
      <dsp:nvSpPr>
        <dsp:cNvPr id="0" name=""/>
        <dsp:cNvSpPr/>
      </dsp:nvSpPr>
      <dsp:spPr>
        <a:xfrm>
          <a:off x="2305211" y="1396435"/>
          <a:ext cx="2289496" cy="39205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標楷體" panose="03000509000000000000" pitchFamily="65" charset="-120"/>
              <a:ea typeface="標楷體" panose="03000509000000000000" pitchFamily="65" charset="-120"/>
            </a:rPr>
            <a:t>目標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協助未升學未就業青少年適性轉銜就學、就業或參加職訓，以奠定未來生涯發展基礎。</a:t>
          </a:r>
        </a:p>
      </dsp:txBody>
      <dsp:txXfrm>
        <a:off x="2305211" y="1396435"/>
        <a:ext cx="2289496" cy="3920532"/>
      </dsp:txXfrm>
    </dsp:sp>
    <dsp:sp modelId="{BA6A8275-FE40-498A-8E50-47ABD7204542}">
      <dsp:nvSpPr>
        <dsp:cNvPr id="0" name=""/>
        <dsp:cNvSpPr/>
      </dsp:nvSpPr>
      <dsp:spPr>
        <a:xfrm>
          <a:off x="4594707" y="1396513"/>
          <a:ext cx="2289496" cy="39205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標楷體" panose="03000509000000000000" pitchFamily="65" charset="-120"/>
              <a:ea typeface="標楷體" panose="03000509000000000000" pitchFamily="65" charset="-120"/>
            </a:rPr>
            <a:t>對象</a:t>
          </a:r>
          <a:endParaRPr lang="en-US" altLang="zh-TW" sz="24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國中畢業（修業完成）後，年滿</a:t>
          </a:r>
          <a:r>
            <a:rPr lang="en-US" altLang="en-US" sz="20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15</a:t>
          </a:r>
          <a:r>
            <a:rPr lang="en-US" altLang="zh-TW" sz="20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-</a:t>
          </a:r>
          <a:r>
            <a:rPr lang="en-US" altLang="en-US" sz="20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18</a:t>
          </a:r>
          <a:r>
            <a:rPr lang="zh-TW" altLang="en-US" sz="20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歲，未曾升學、目前未就業，生涯未定向有轉銜扶助需求青少年。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國中九年級學生畢業前需提早介入者。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中離生。</a:t>
          </a:r>
        </a:p>
      </dsp:txBody>
      <dsp:txXfrm>
        <a:off x="4594707" y="1396513"/>
        <a:ext cx="2289496" cy="3920532"/>
      </dsp:txXfrm>
    </dsp:sp>
    <dsp:sp modelId="{C5913902-D82B-4E41-B227-ABBC50417843}">
      <dsp:nvSpPr>
        <dsp:cNvPr id="0" name=""/>
        <dsp:cNvSpPr/>
      </dsp:nvSpPr>
      <dsp:spPr>
        <a:xfrm>
          <a:off x="6876511" y="1396552"/>
          <a:ext cx="2289496" cy="39205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標楷體" panose="03000509000000000000" pitchFamily="65" charset="-120"/>
              <a:ea typeface="標楷體" panose="03000509000000000000" pitchFamily="65" charset="-120"/>
            </a:rPr>
            <a:t>措施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共同性輔導</a:t>
          </a:r>
        </a:p>
        <a:p>
          <a:pPr marL="457200" lvl="2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適性轉銜</a:t>
          </a:r>
        </a:p>
        <a:p>
          <a:pPr marL="457200" lvl="2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追蹤輔導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可搭配措施</a:t>
          </a:r>
        </a:p>
        <a:p>
          <a:pPr marL="457200" lvl="2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輔導會談</a:t>
          </a:r>
        </a:p>
        <a:p>
          <a:pPr marL="457200" lvl="2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生涯探索課程</a:t>
          </a:r>
        </a:p>
        <a:p>
          <a:pPr marL="457200" lvl="2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>
              <a:latin typeface="標楷體" panose="03000509000000000000" pitchFamily="65" charset="-120"/>
              <a:ea typeface="標楷體" panose="03000509000000000000" pitchFamily="65" charset="-120"/>
            </a:rPr>
            <a:t>工作</a:t>
          </a:r>
          <a:r>
            <a:rPr lang="zh-TW" altLang="en-US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體驗</a:t>
          </a:r>
          <a:r>
            <a:rPr lang="en-US" altLang="zh-TW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時薪*</a:t>
          </a:r>
          <a:r>
            <a:rPr lang="en-US" altLang="zh-TW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120</a:t>
          </a:r>
          <a:r>
            <a:rPr lang="zh-TW" altLang="en-US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小時</a:t>
          </a:r>
          <a:r>
            <a:rPr lang="en-US" altLang="zh-TW" sz="20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marL="457200" lvl="2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TW" altLang="en-US" sz="20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6876511" y="1396552"/>
        <a:ext cx="2289496" cy="3920532"/>
      </dsp:txXfrm>
    </dsp:sp>
    <dsp:sp modelId="{D1097421-B09B-4F28-85C6-A12F175353EC}">
      <dsp:nvSpPr>
        <dsp:cNvPr id="0" name=""/>
        <dsp:cNvSpPr/>
      </dsp:nvSpPr>
      <dsp:spPr>
        <a:xfrm>
          <a:off x="0" y="5344279"/>
          <a:ext cx="9175907" cy="432337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7CD507-E0F1-4C24-8109-712D7C5AB9AC}">
      <dsp:nvSpPr>
        <dsp:cNvPr id="0" name=""/>
        <dsp:cNvSpPr/>
      </dsp:nvSpPr>
      <dsp:spPr>
        <a:xfrm>
          <a:off x="1080115" y="0"/>
          <a:ext cx="2030657" cy="1015328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>
              <a:latin typeface="Adobe 繁黑體 Std B" pitchFamily="34" charset="-120"/>
              <a:ea typeface="Adobe 繁黑體 Std B" pitchFamily="34" charset="-120"/>
            </a:rPr>
            <a:t>適性輔導</a:t>
          </a:r>
        </a:p>
      </dsp:txBody>
      <dsp:txXfrm>
        <a:off x="1109853" y="29738"/>
        <a:ext cx="1971181" cy="955852"/>
      </dsp:txXfrm>
    </dsp:sp>
    <dsp:sp modelId="{BEE43D38-C371-4AF3-9B1C-20859E67A450}">
      <dsp:nvSpPr>
        <dsp:cNvPr id="0" name=""/>
        <dsp:cNvSpPr/>
      </dsp:nvSpPr>
      <dsp:spPr>
        <a:xfrm>
          <a:off x="1283181" y="1015328"/>
          <a:ext cx="203065" cy="7623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2358"/>
              </a:lnTo>
              <a:lnTo>
                <a:pt x="203065" y="7623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D0592F-2E5E-4B97-8328-85175B988E71}">
      <dsp:nvSpPr>
        <dsp:cNvPr id="0" name=""/>
        <dsp:cNvSpPr/>
      </dsp:nvSpPr>
      <dsp:spPr>
        <a:xfrm>
          <a:off x="1486247" y="1270022"/>
          <a:ext cx="2006224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國中生涯發展教育</a:t>
          </a:r>
        </a:p>
      </dsp:txBody>
      <dsp:txXfrm>
        <a:off x="1515985" y="1299760"/>
        <a:ext cx="1946748" cy="955852"/>
      </dsp:txXfrm>
    </dsp:sp>
    <dsp:sp modelId="{F093A886-9A24-4A6F-8842-1B9463DFC82F}">
      <dsp:nvSpPr>
        <dsp:cNvPr id="0" name=""/>
        <dsp:cNvSpPr/>
      </dsp:nvSpPr>
      <dsp:spPr>
        <a:xfrm>
          <a:off x="1283181" y="1015328"/>
          <a:ext cx="203065" cy="20315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519"/>
              </a:lnTo>
              <a:lnTo>
                <a:pt x="203065" y="20315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5B344-3D5D-4821-87C0-C35F5E4B1F82}">
      <dsp:nvSpPr>
        <dsp:cNvPr id="0" name=""/>
        <dsp:cNvSpPr/>
      </dsp:nvSpPr>
      <dsp:spPr>
        <a:xfrm>
          <a:off x="1486247" y="2539183"/>
          <a:ext cx="2006224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技職教育宣導</a:t>
          </a:r>
        </a:p>
      </dsp:txBody>
      <dsp:txXfrm>
        <a:off x="1515985" y="2568921"/>
        <a:ext cx="1946748" cy="955852"/>
      </dsp:txXfrm>
    </dsp:sp>
    <dsp:sp modelId="{6BDDDAF2-015E-4C28-9370-677AC8DCB0BB}">
      <dsp:nvSpPr>
        <dsp:cNvPr id="0" name=""/>
        <dsp:cNvSpPr/>
      </dsp:nvSpPr>
      <dsp:spPr>
        <a:xfrm>
          <a:off x="1283181" y="1015328"/>
          <a:ext cx="203065" cy="3300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00680"/>
              </a:lnTo>
              <a:lnTo>
                <a:pt x="203065" y="330068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CD76B-389E-4A81-B244-6C0418F33830}">
      <dsp:nvSpPr>
        <dsp:cNvPr id="0" name=""/>
        <dsp:cNvSpPr/>
      </dsp:nvSpPr>
      <dsp:spPr>
        <a:xfrm>
          <a:off x="1486247" y="3808344"/>
          <a:ext cx="2006224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推展生涯輔導</a:t>
          </a:r>
        </a:p>
      </dsp:txBody>
      <dsp:txXfrm>
        <a:off x="1515985" y="3838082"/>
        <a:ext cx="1946748" cy="955852"/>
      </dsp:txXfrm>
    </dsp:sp>
    <dsp:sp modelId="{85FCF6C0-E142-430F-A251-830F2FEC3A67}">
      <dsp:nvSpPr>
        <dsp:cNvPr id="0" name=""/>
        <dsp:cNvSpPr/>
      </dsp:nvSpPr>
      <dsp:spPr>
        <a:xfrm>
          <a:off x="3618437" y="862"/>
          <a:ext cx="2030657" cy="1015328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志願選填</a:t>
          </a:r>
          <a:endParaRPr lang="en-US" altLang="zh-TW" sz="2400" kern="1200" dirty="0">
            <a:latin typeface="Adobe 繁黑體 Std B" pitchFamily="34" charset="-120"/>
            <a:ea typeface="Adobe 繁黑體 Std B" pitchFamily="34" charset="-120"/>
          </a:endParaRP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試探與輔導</a:t>
          </a:r>
        </a:p>
      </dsp:txBody>
      <dsp:txXfrm>
        <a:off x="3648175" y="30600"/>
        <a:ext cx="1971181" cy="955852"/>
      </dsp:txXfrm>
    </dsp:sp>
    <dsp:sp modelId="{E973DCF4-0E6E-41E7-88CA-76B1BC2C3DFC}">
      <dsp:nvSpPr>
        <dsp:cNvPr id="0" name=""/>
        <dsp:cNvSpPr/>
      </dsp:nvSpPr>
      <dsp:spPr>
        <a:xfrm>
          <a:off x="3821503" y="1016190"/>
          <a:ext cx="203065" cy="761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1496"/>
              </a:lnTo>
              <a:lnTo>
                <a:pt x="203065" y="7614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DF2E74-5265-46A7-BD70-17092C4A0D23}">
      <dsp:nvSpPr>
        <dsp:cNvPr id="0" name=""/>
        <dsp:cNvSpPr/>
      </dsp:nvSpPr>
      <dsp:spPr>
        <a:xfrm>
          <a:off x="4024568" y="1270022"/>
          <a:ext cx="2200582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適性入學</a:t>
          </a:r>
          <a:r>
            <a:rPr lang="en-US" altLang="zh-TW" sz="2400" kern="1200" dirty="0">
              <a:latin typeface="Adobe 繁黑體 Std B" pitchFamily="34" charset="-120"/>
              <a:ea typeface="Adobe 繁黑體 Std B" pitchFamily="34" charset="-120"/>
            </a:rPr>
            <a:t/>
          </a:r>
          <a:br>
            <a:rPr lang="en-US" altLang="zh-TW" sz="2400" kern="1200" dirty="0">
              <a:latin typeface="Adobe 繁黑體 Std B" pitchFamily="34" charset="-120"/>
              <a:ea typeface="Adobe 繁黑體 Std B" pitchFamily="34" charset="-120"/>
            </a:rPr>
          </a:b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協助措施</a:t>
          </a:r>
        </a:p>
      </dsp:txBody>
      <dsp:txXfrm>
        <a:off x="4054306" y="1299760"/>
        <a:ext cx="2141106" cy="955852"/>
      </dsp:txXfrm>
    </dsp:sp>
    <dsp:sp modelId="{7F4C41A4-E9B8-42D3-8E2C-42ACC304BFB2}">
      <dsp:nvSpPr>
        <dsp:cNvPr id="0" name=""/>
        <dsp:cNvSpPr/>
      </dsp:nvSpPr>
      <dsp:spPr>
        <a:xfrm>
          <a:off x="3821503" y="1016190"/>
          <a:ext cx="203065" cy="20306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0657"/>
              </a:lnTo>
              <a:lnTo>
                <a:pt x="203065" y="203065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4B0646-13F6-4A67-AA8A-47D0CF61927A}">
      <dsp:nvSpPr>
        <dsp:cNvPr id="0" name=""/>
        <dsp:cNvSpPr/>
      </dsp:nvSpPr>
      <dsp:spPr>
        <a:xfrm>
          <a:off x="4024568" y="2539183"/>
          <a:ext cx="2200582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志願體驗</a:t>
          </a:r>
          <a:r>
            <a:rPr lang="en-US" altLang="zh-TW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/>
          </a:r>
          <a:br>
            <a:rPr lang="en-US" altLang="zh-TW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</a:br>
          <a:r>
            <a:rPr lang="zh-TW" altLang="en-US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探索省思</a:t>
          </a:r>
        </a:p>
      </dsp:txBody>
      <dsp:txXfrm>
        <a:off x="4054306" y="2568921"/>
        <a:ext cx="2141106" cy="955852"/>
      </dsp:txXfrm>
    </dsp:sp>
    <dsp:sp modelId="{364501B8-53D0-444F-AC7C-E925FEAB77A5}">
      <dsp:nvSpPr>
        <dsp:cNvPr id="0" name=""/>
        <dsp:cNvSpPr/>
      </dsp:nvSpPr>
      <dsp:spPr>
        <a:xfrm>
          <a:off x="3821503" y="1016190"/>
          <a:ext cx="203065" cy="32998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99818"/>
              </a:lnTo>
              <a:lnTo>
                <a:pt x="203065" y="32998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D8BD6-DCAE-4923-9D2A-927FA4D613A3}">
      <dsp:nvSpPr>
        <dsp:cNvPr id="0" name=""/>
        <dsp:cNvSpPr/>
      </dsp:nvSpPr>
      <dsp:spPr>
        <a:xfrm>
          <a:off x="4024568" y="3808344"/>
          <a:ext cx="2200582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檢測</a:t>
          </a:r>
          <a:r>
            <a:rPr lang="en-US" altLang="zh-TW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/>
          </a:r>
          <a:br>
            <a:rPr lang="en-US" altLang="zh-TW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</a:br>
          <a:r>
            <a:rPr lang="zh-TW" altLang="en-US" sz="2400" kern="12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rPr>
            <a:t>免試作業系統</a:t>
          </a:r>
        </a:p>
      </dsp:txBody>
      <dsp:txXfrm>
        <a:off x="4054306" y="3838082"/>
        <a:ext cx="2141106" cy="955852"/>
      </dsp:txXfrm>
    </dsp:sp>
    <dsp:sp modelId="{61FD8914-6389-4635-BA44-E39AC0A9387D}">
      <dsp:nvSpPr>
        <dsp:cNvPr id="0" name=""/>
        <dsp:cNvSpPr/>
      </dsp:nvSpPr>
      <dsp:spPr>
        <a:xfrm>
          <a:off x="6326684" y="862"/>
          <a:ext cx="2030657" cy="1015328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>
              <a:latin typeface="Adobe 繁黑體 Std B" pitchFamily="34" charset="-120"/>
              <a:ea typeface="Adobe 繁黑體 Std B" pitchFamily="34" charset="-120"/>
            </a:rPr>
            <a:t>適性入學</a:t>
          </a:r>
        </a:p>
      </dsp:txBody>
      <dsp:txXfrm>
        <a:off x="6356422" y="30600"/>
        <a:ext cx="1971181" cy="955852"/>
      </dsp:txXfrm>
    </dsp:sp>
    <dsp:sp modelId="{0DFD795E-052E-4AB5-8C21-4D993FF50002}">
      <dsp:nvSpPr>
        <dsp:cNvPr id="0" name=""/>
        <dsp:cNvSpPr/>
      </dsp:nvSpPr>
      <dsp:spPr>
        <a:xfrm>
          <a:off x="6529750" y="1016190"/>
          <a:ext cx="203065" cy="761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1496"/>
              </a:lnTo>
              <a:lnTo>
                <a:pt x="203065" y="7614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B25F41-AD46-4FA1-8EF3-8B1EEF6B3F9B}">
      <dsp:nvSpPr>
        <dsp:cNvPr id="0" name=""/>
        <dsp:cNvSpPr/>
      </dsp:nvSpPr>
      <dsp:spPr>
        <a:xfrm>
          <a:off x="6732815" y="1270022"/>
          <a:ext cx="2196180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適性入學宣導</a:t>
          </a:r>
        </a:p>
      </dsp:txBody>
      <dsp:txXfrm>
        <a:off x="6762553" y="1299760"/>
        <a:ext cx="2136704" cy="955852"/>
      </dsp:txXfrm>
    </dsp:sp>
    <dsp:sp modelId="{D64E767E-EA74-47CF-B878-B0F655200516}">
      <dsp:nvSpPr>
        <dsp:cNvPr id="0" name=""/>
        <dsp:cNvSpPr/>
      </dsp:nvSpPr>
      <dsp:spPr>
        <a:xfrm>
          <a:off x="6529750" y="1016190"/>
          <a:ext cx="203065" cy="20306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0657"/>
              </a:lnTo>
              <a:lnTo>
                <a:pt x="203065" y="203065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E86BB5-3B5E-48D4-8518-9BEFBD9698BD}">
      <dsp:nvSpPr>
        <dsp:cNvPr id="0" name=""/>
        <dsp:cNvSpPr/>
      </dsp:nvSpPr>
      <dsp:spPr>
        <a:xfrm>
          <a:off x="6732815" y="2539183"/>
          <a:ext cx="2196180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免試入學作業</a:t>
          </a:r>
        </a:p>
      </dsp:txBody>
      <dsp:txXfrm>
        <a:off x="6762553" y="2568921"/>
        <a:ext cx="2136704" cy="955852"/>
      </dsp:txXfrm>
    </dsp:sp>
    <dsp:sp modelId="{CC0E329D-4715-4A16-9EC2-D8B5B3601286}">
      <dsp:nvSpPr>
        <dsp:cNvPr id="0" name=""/>
        <dsp:cNvSpPr/>
      </dsp:nvSpPr>
      <dsp:spPr>
        <a:xfrm>
          <a:off x="6529750" y="1016190"/>
          <a:ext cx="203065" cy="32998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99818"/>
              </a:lnTo>
              <a:lnTo>
                <a:pt x="203065" y="32998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8C3431-501D-423E-9F69-920AD745161A}">
      <dsp:nvSpPr>
        <dsp:cNvPr id="0" name=""/>
        <dsp:cNvSpPr/>
      </dsp:nvSpPr>
      <dsp:spPr>
        <a:xfrm>
          <a:off x="6732815" y="3808344"/>
          <a:ext cx="2196180" cy="1015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>
              <a:latin typeface="Adobe 繁黑體 Std B" pitchFamily="34" charset="-120"/>
              <a:ea typeface="Adobe 繁黑體 Std B" pitchFamily="34" charset="-120"/>
            </a:rPr>
            <a:t>特色招生作業</a:t>
          </a:r>
        </a:p>
      </dsp:txBody>
      <dsp:txXfrm>
        <a:off x="6762553" y="3838082"/>
        <a:ext cx="2136704" cy="9558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84DF61-D63E-44B5-87B4-D7AADB7A44F2}">
      <dsp:nvSpPr>
        <dsp:cNvPr id="0" name=""/>
        <dsp:cNvSpPr/>
      </dsp:nvSpPr>
      <dsp:spPr>
        <a:xfrm>
          <a:off x="0" y="68581"/>
          <a:ext cx="3018206" cy="10955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sz="1800" b="1" kern="12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教務主任</a:t>
          </a:r>
          <a:r>
            <a:rPr lang="zh-TW" sz="1800" b="1" kern="1200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擔任副召集人，</a:t>
          </a:r>
          <a:r>
            <a:rPr lang="zh-TW" altLang="en-US" sz="1800" b="1" kern="1200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推動入學制度宣導與協助督導生涯教育</a:t>
          </a:r>
          <a:r>
            <a:rPr lang="zh-TW" sz="1800" b="1" kern="1200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課程規劃</a:t>
          </a:r>
          <a:endParaRPr lang="zh-TW" altLang="en-US" sz="1800" b="1" kern="1200" dirty="0">
            <a:solidFill>
              <a:srgbClr val="FF0000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3480" y="122061"/>
        <a:ext cx="2911246" cy="9885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4E6963-BEB2-40D0-ACB9-4B48EF9B33D1}">
      <dsp:nvSpPr>
        <dsp:cNvPr id="0" name=""/>
        <dsp:cNvSpPr/>
      </dsp:nvSpPr>
      <dsp:spPr>
        <a:xfrm>
          <a:off x="0" y="86025"/>
          <a:ext cx="8208912" cy="15076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ts val="4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提供學科成績或模擬測驗資訊</a:t>
          </a:r>
        </a:p>
      </dsp:txBody>
      <dsp:txXfrm>
        <a:off x="1792546" y="86025"/>
        <a:ext cx="6416365" cy="1507636"/>
      </dsp:txXfrm>
    </dsp:sp>
    <dsp:sp modelId="{CC95DB48-6FE9-4025-83E8-A0C919A93B91}">
      <dsp:nvSpPr>
        <dsp:cNvPr id="0" name=""/>
        <dsp:cNvSpPr/>
      </dsp:nvSpPr>
      <dsp:spPr>
        <a:xfrm>
          <a:off x="150763" y="199128"/>
          <a:ext cx="1641782" cy="120610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B8F4E3-2D05-4DB1-A505-36A80BCAC101}">
      <dsp:nvSpPr>
        <dsp:cNvPr id="0" name=""/>
        <dsp:cNvSpPr/>
      </dsp:nvSpPr>
      <dsp:spPr>
        <a:xfrm>
          <a:off x="0" y="1658399"/>
          <a:ext cx="8208912" cy="1507636"/>
        </a:xfrm>
        <a:prstGeom prst="roundRect">
          <a:avLst>
            <a:gd name="adj" fmla="val 1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ts val="4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提供多元學習表現資訊，供學生及家長檢視</a:t>
          </a:r>
        </a:p>
      </dsp:txBody>
      <dsp:txXfrm>
        <a:off x="1792546" y="1658399"/>
        <a:ext cx="6416365" cy="1507636"/>
      </dsp:txXfrm>
    </dsp:sp>
    <dsp:sp modelId="{E84CD187-1CC6-4600-87D4-1B1C5E2C4DA7}">
      <dsp:nvSpPr>
        <dsp:cNvPr id="0" name=""/>
        <dsp:cNvSpPr/>
      </dsp:nvSpPr>
      <dsp:spPr>
        <a:xfrm>
          <a:off x="150763" y="1809163"/>
          <a:ext cx="1641782" cy="120610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E8E56E-45AF-403A-B08F-8970A4181D2A}">
      <dsp:nvSpPr>
        <dsp:cNvPr id="0" name=""/>
        <dsp:cNvSpPr/>
      </dsp:nvSpPr>
      <dsp:spPr>
        <a:xfrm>
          <a:off x="0" y="3273515"/>
          <a:ext cx="8208912" cy="1507636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ts val="4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800" b="0" kern="1200" dirty="0">
              <a:latin typeface="Adobe 繁黑體 Std B" pitchFamily="34" charset="-120"/>
              <a:ea typeface="Adobe 繁黑體 Std B" pitchFamily="34" charset="-120"/>
            </a:rPr>
            <a:t>由專兼輔導教師、導師及孩子信任之老師，與家長、孩子進行志願選填試探相關輔導措施</a:t>
          </a:r>
        </a:p>
      </dsp:txBody>
      <dsp:txXfrm>
        <a:off x="1792546" y="3273515"/>
        <a:ext cx="6416365" cy="1507636"/>
      </dsp:txXfrm>
    </dsp:sp>
    <dsp:sp modelId="{EA471FBE-641F-4C6E-B01C-C0086C3083BA}">
      <dsp:nvSpPr>
        <dsp:cNvPr id="0" name=""/>
        <dsp:cNvSpPr/>
      </dsp:nvSpPr>
      <dsp:spPr>
        <a:xfrm>
          <a:off x="150763" y="3442235"/>
          <a:ext cx="1641782" cy="120610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281329-A4AE-4C8F-832C-BF34028495B7}">
      <dsp:nvSpPr>
        <dsp:cNvPr id="0" name=""/>
        <dsp:cNvSpPr/>
      </dsp:nvSpPr>
      <dsp:spPr>
        <a:xfrm>
          <a:off x="60354" y="0"/>
          <a:ext cx="7461217" cy="1800200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93E39F-8CC9-4A1E-9671-C0176B6C9E64}">
      <dsp:nvSpPr>
        <dsp:cNvPr id="0" name=""/>
        <dsp:cNvSpPr/>
      </dsp:nvSpPr>
      <dsp:spPr>
        <a:xfrm>
          <a:off x="0" y="540059"/>
          <a:ext cx="2256472" cy="7200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ts val="4200"/>
            </a:lnSpc>
            <a:spcBef>
              <a:spcPct val="0"/>
            </a:spcBef>
            <a:spcAft>
              <a:spcPts val="0"/>
            </a:spcAft>
          </a:pPr>
          <a:r>
            <a:rPr lang="zh-TW" altLang="en-US" sz="3200" b="1" kern="120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宣導培訓</a:t>
          </a:r>
          <a:endParaRPr lang="zh-TW" altLang="en-US" sz="3200" b="1" kern="1200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35151" y="575210"/>
        <a:ext cx="2186170" cy="649778"/>
      </dsp:txXfrm>
    </dsp:sp>
    <dsp:sp modelId="{F97E00A9-C840-4AB2-A506-BD14EC6DCCD8}">
      <dsp:nvSpPr>
        <dsp:cNvPr id="0" name=""/>
        <dsp:cNvSpPr/>
      </dsp:nvSpPr>
      <dsp:spPr>
        <a:xfrm>
          <a:off x="2632550" y="540059"/>
          <a:ext cx="2256472" cy="72008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ts val="4200"/>
            </a:lnSpc>
            <a:spcBef>
              <a:spcPct val="0"/>
            </a:spcBef>
            <a:spcAft>
              <a:spcPts val="0"/>
            </a:spcAft>
          </a:pPr>
          <a:r>
            <a:rPr lang="zh-TW" altLang="en-US" sz="3200" b="1" kern="120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探索體驗</a:t>
          </a:r>
          <a:endParaRPr lang="zh-TW" altLang="en-US" sz="3200" b="1" kern="1200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2667701" y="575210"/>
        <a:ext cx="2186170" cy="649778"/>
      </dsp:txXfrm>
    </dsp:sp>
    <dsp:sp modelId="{D6F3213F-45E8-425A-903B-FFC4010A3E0D}">
      <dsp:nvSpPr>
        <dsp:cNvPr id="0" name=""/>
        <dsp:cNvSpPr/>
      </dsp:nvSpPr>
      <dsp:spPr>
        <a:xfrm>
          <a:off x="5265101" y="540059"/>
          <a:ext cx="2256472" cy="72008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ts val="4200"/>
            </a:lnSpc>
            <a:spcBef>
              <a:spcPct val="0"/>
            </a:spcBef>
            <a:spcAft>
              <a:spcPts val="0"/>
            </a:spcAft>
          </a:pPr>
          <a:r>
            <a:rPr lang="zh-TW" altLang="en-US" sz="3200" b="1" kern="120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統整省思</a:t>
          </a:r>
          <a:endParaRPr lang="zh-TW" altLang="en-US" sz="3200" b="1" kern="1200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300252" y="575210"/>
        <a:ext cx="2186170" cy="6497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F9F71A-B508-403E-BCCD-B4170C870920}">
      <dsp:nvSpPr>
        <dsp:cNvPr id="0" name=""/>
        <dsp:cNvSpPr/>
      </dsp:nvSpPr>
      <dsp:spPr>
        <a:xfrm>
          <a:off x="432008" y="505400"/>
          <a:ext cx="7963501" cy="72395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提供相關輔導資源，協助輔導工作推動</a:t>
          </a:r>
        </a:p>
      </dsp:txBody>
      <dsp:txXfrm>
        <a:off x="432008" y="505400"/>
        <a:ext cx="7963501" cy="723954"/>
      </dsp:txXfrm>
    </dsp:sp>
    <dsp:sp modelId="{39438B20-9A44-46F8-B398-8E3DB257DED7}">
      <dsp:nvSpPr>
        <dsp:cNvPr id="0" name=""/>
        <dsp:cNvSpPr/>
      </dsp:nvSpPr>
      <dsp:spPr>
        <a:xfrm>
          <a:off x="432008" y="1229355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3AAC822-C15E-4CA6-92CD-A1DD61CEABAD}">
      <dsp:nvSpPr>
        <dsp:cNvPr id="0" name=""/>
        <dsp:cNvSpPr/>
      </dsp:nvSpPr>
      <dsp:spPr>
        <a:xfrm>
          <a:off x="1555747" y="1229355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42805"/>
            <a:satOff val="-2468"/>
            <a:lumOff val="254"/>
            <a:alphaOff val="0"/>
          </a:schemeClr>
        </a:solidFill>
        <a:ln w="12700" cap="flat" cmpd="sng" algn="ctr">
          <a:solidFill>
            <a:schemeClr val="accent2">
              <a:hueOff val="-42805"/>
              <a:satOff val="-2468"/>
              <a:lumOff val="2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7E85597-83A1-43FA-8705-C3564A8A1603}">
      <dsp:nvSpPr>
        <dsp:cNvPr id="0" name=""/>
        <dsp:cNvSpPr/>
      </dsp:nvSpPr>
      <dsp:spPr>
        <a:xfrm>
          <a:off x="2679485" y="1229355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85610"/>
            <a:satOff val="-4937"/>
            <a:lumOff val="508"/>
            <a:alphaOff val="0"/>
          </a:schemeClr>
        </a:solidFill>
        <a:ln w="12700" cap="flat" cmpd="sng" algn="ctr">
          <a:solidFill>
            <a:schemeClr val="accent2">
              <a:hueOff val="-85610"/>
              <a:satOff val="-4937"/>
              <a:lumOff val="5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20903C8-2086-4643-89CF-8440A3C1B257}">
      <dsp:nvSpPr>
        <dsp:cNvPr id="0" name=""/>
        <dsp:cNvSpPr/>
      </dsp:nvSpPr>
      <dsp:spPr>
        <a:xfrm>
          <a:off x="3803224" y="1229355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28414"/>
            <a:satOff val="-7405"/>
            <a:lumOff val="761"/>
            <a:alphaOff val="0"/>
          </a:schemeClr>
        </a:solidFill>
        <a:ln w="12700" cap="flat" cmpd="sng" algn="ctr">
          <a:solidFill>
            <a:schemeClr val="accent2">
              <a:hueOff val="-128414"/>
              <a:satOff val="-7405"/>
              <a:lumOff val="7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C5CAD8E-5514-4989-8E93-A6710615A162}">
      <dsp:nvSpPr>
        <dsp:cNvPr id="0" name=""/>
        <dsp:cNvSpPr/>
      </dsp:nvSpPr>
      <dsp:spPr>
        <a:xfrm>
          <a:off x="4926962" y="1229355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71219"/>
            <a:satOff val="-9874"/>
            <a:lumOff val="1015"/>
            <a:alphaOff val="0"/>
          </a:schemeClr>
        </a:solidFill>
        <a:ln w="12700" cap="flat" cmpd="sng" algn="ctr">
          <a:solidFill>
            <a:schemeClr val="accent2">
              <a:hueOff val="-171219"/>
              <a:satOff val="-9874"/>
              <a:lumOff val="10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6C30D32-6612-45A4-B617-182618ABDC4D}">
      <dsp:nvSpPr>
        <dsp:cNvPr id="0" name=""/>
        <dsp:cNvSpPr/>
      </dsp:nvSpPr>
      <dsp:spPr>
        <a:xfrm>
          <a:off x="6050701" y="1229355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214024"/>
            <a:satOff val="-12342"/>
            <a:lumOff val="1269"/>
            <a:alphaOff val="0"/>
          </a:schemeClr>
        </a:solidFill>
        <a:ln w="12700" cap="flat" cmpd="sng" algn="ctr">
          <a:solidFill>
            <a:schemeClr val="accent2">
              <a:hueOff val="-214024"/>
              <a:satOff val="-12342"/>
              <a:lumOff val="12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78DE63C-A9A4-4973-9B12-186210E27784}">
      <dsp:nvSpPr>
        <dsp:cNvPr id="0" name=""/>
        <dsp:cNvSpPr/>
      </dsp:nvSpPr>
      <dsp:spPr>
        <a:xfrm>
          <a:off x="7174439" y="1229355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256829"/>
            <a:satOff val="-14811"/>
            <a:lumOff val="1523"/>
            <a:alphaOff val="0"/>
          </a:schemeClr>
        </a:solidFill>
        <a:ln w="12700" cap="flat" cmpd="sng" algn="ctr">
          <a:solidFill>
            <a:schemeClr val="accent2">
              <a:hueOff val="-256829"/>
              <a:satOff val="-14811"/>
              <a:lumOff val="15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2184DF6-D96C-4B23-B695-C0D2DE80ACA4}">
      <dsp:nvSpPr>
        <dsp:cNvPr id="0" name=""/>
        <dsp:cNvSpPr/>
      </dsp:nvSpPr>
      <dsp:spPr>
        <a:xfrm>
          <a:off x="432008" y="1526095"/>
          <a:ext cx="7963501" cy="72395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辦理相關輔導研習，增進人員知能</a:t>
          </a:r>
          <a:endParaRPr lang="zh-TW" altLang="en-US" sz="2800" b="1" kern="1200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32008" y="1526095"/>
        <a:ext cx="7963501" cy="723954"/>
      </dsp:txXfrm>
    </dsp:sp>
    <dsp:sp modelId="{DA2B8282-C6C9-4A19-80BE-D1C340103926}">
      <dsp:nvSpPr>
        <dsp:cNvPr id="0" name=""/>
        <dsp:cNvSpPr/>
      </dsp:nvSpPr>
      <dsp:spPr>
        <a:xfrm>
          <a:off x="432008" y="2250049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299634"/>
            <a:satOff val="-17279"/>
            <a:lumOff val="1776"/>
            <a:alphaOff val="0"/>
          </a:schemeClr>
        </a:solidFill>
        <a:ln w="12700" cap="flat" cmpd="sng" algn="ctr">
          <a:solidFill>
            <a:schemeClr val="accent2">
              <a:hueOff val="-299634"/>
              <a:satOff val="-17279"/>
              <a:lumOff val="17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C06B9D7-73A4-4FF9-B46C-A509CBB29739}">
      <dsp:nvSpPr>
        <dsp:cNvPr id="0" name=""/>
        <dsp:cNvSpPr/>
      </dsp:nvSpPr>
      <dsp:spPr>
        <a:xfrm>
          <a:off x="1555747" y="2250049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342438"/>
            <a:satOff val="-19748"/>
            <a:lumOff val="2030"/>
            <a:alphaOff val="0"/>
          </a:schemeClr>
        </a:solidFill>
        <a:ln w="12700" cap="flat" cmpd="sng" algn="ctr">
          <a:solidFill>
            <a:schemeClr val="accent2">
              <a:hueOff val="-342438"/>
              <a:satOff val="-19748"/>
              <a:lumOff val="20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CA1888D-7721-4FAE-80CB-0C6E0B5A25AD}">
      <dsp:nvSpPr>
        <dsp:cNvPr id="0" name=""/>
        <dsp:cNvSpPr/>
      </dsp:nvSpPr>
      <dsp:spPr>
        <a:xfrm>
          <a:off x="2679485" y="2250049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385243"/>
            <a:satOff val="-22216"/>
            <a:lumOff val="2284"/>
            <a:alphaOff val="0"/>
          </a:schemeClr>
        </a:solidFill>
        <a:ln w="12700" cap="flat" cmpd="sng" algn="ctr">
          <a:solidFill>
            <a:schemeClr val="accent2">
              <a:hueOff val="-385243"/>
              <a:satOff val="-22216"/>
              <a:lumOff val="22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750F04D-1BD4-4A2B-B53C-A98341F3E992}">
      <dsp:nvSpPr>
        <dsp:cNvPr id="0" name=""/>
        <dsp:cNvSpPr/>
      </dsp:nvSpPr>
      <dsp:spPr>
        <a:xfrm>
          <a:off x="3803224" y="2250049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428048"/>
            <a:satOff val="-24685"/>
            <a:lumOff val="2538"/>
            <a:alphaOff val="0"/>
          </a:schemeClr>
        </a:solidFill>
        <a:ln w="12700" cap="flat" cmpd="sng" algn="ctr">
          <a:solidFill>
            <a:schemeClr val="accent2">
              <a:hueOff val="-428048"/>
              <a:satOff val="-24685"/>
              <a:lumOff val="25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A3EC134-AD64-4F7B-A1E6-8C6D4881FB51}">
      <dsp:nvSpPr>
        <dsp:cNvPr id="0" name=""/>
        <dsp:cNvSpPr/>
      </dsp:nvSpPr>
      <dsp:spPr>
        <a:xfrm>
          <a:off x="4926962" y="2250049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470853"/>
            <a:satOff val="-27153"/>
            <a:lumOff val="2791"/>
            <a:alphaOff val="0"/>
          </a:schemeClr>
        </a:solidFill>
        <a:ln w="12700" cap="flat" cmpd="sng" algn="ctr">
          <a:solidFill>
            <a:schemeClr val="accent2">
              <a:hueOff val="-470853"/>
              <a:satOff val="-27153"/>
              <a:lumOff val="279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E1B995-C838-46F3-AC3E-75323A9A089D}">
      <dsp:nvSpPr>
        <dsp:cNvPr id="0" name=""/>
        <dsp:cNvSpPr/>
      </dsp:nvSpPr>
      <dsp:spPr>
        <a:xfrm>
          <a:off x="6050701" y="2250049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513658"/>
            <a:satOff val="-29622"/>
            <a:lumOff val="3045"/>
            <a:alphaOff val="0"/>
          </a:schemeClr>
        </a:solidFill>
        <a:ln w="12700" cap="flat" cmpd="sng" algn="ctr">
          <a:solidFill>
            <a:schemeClr val="accent2">
              <a:hueOff val="-513658"/>
              <a:satOff val="-29622"/>
              <a:lumOff val="30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5131128-1208-4F52-8FD9-B827B07A196A}">
      <dsp:nvSpPr>
        <dsp:cNvPr id="0" name=""/>
        <dsp:cNvSpPr/>
      </dsp:nvSpPr>
      <dsp:spPr>
        <a:xfrm>
          <a:off x="7174439" y="2250049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556462"/>
            <a:satOff val="-32090"/>
            <a:lumOff val="3299"/>
            <a:alphaOff val="0"/>
          </a:schemeClr>
        </a:solidFill>
        <a:ln w="12700" cap="flat" cmpd="sng" algn="ctr">
          <a:solidFill>
            <a:schemeClr val="accent2">
              <a:hueOff val="-556462"/>
              <a:satOff val="-32090"/>
              <a:lumOff val="32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4915E5-69EE-4A06-9686-3DFDDEB87ABC}">
      <dsp:nvSpPr>
        <dsp:cNvPr id="0" name=""/>
        <dsp:cNvSpPr/>
      </dsp:nvSpPr>
      <dsp:spPr>
        <a:xfrm>
          <a:off x="432008" y="2546789"/>
          <a:ext cx="7963501" cy="72395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成立輔導策略諮詢團隊，提供必要協助</a:t>
          </a:r>
        </a:p>
      </dsp:txBody>
      <dsp:txXfrm>
        <a:off x="432008" y="2546789"/>
        <a:ext cx="7963501" cy="723954"/>
      </dsp:txXfrm>
    </dsp:sp>
    <dsp:sp modelId="{12CE579B-6971-403E-A6BA-81851722DAB4}">
      <dsp:nvSpPr>
        <dsp:cNvPr id="0" name=""/>
        <dsp:cNvSpPr/>
      </dsp:nvSpPr>
      <dsp:spPr>
        <a:xfrm>
          <a:off x="432008" y="3270743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599267"/>
            <a:satOff val="-34559"/>
            <a:lumOff val="3553"/>
            <a:alphaOff val="0"/>
          </a:schemeClr>
        </a:solidFill>
        <a:ln w="12700" cap="flat" cmpd="sng" algn="ctr">
          <a:solidFill>
            <a:schemeClr val="accent2">
              <a:hueOff val="-599267"/>
              <a:satOff val="-34559"/>
              <a:lumOff val="35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06CA850-486A-4CC2-8BCA-4E2231DF58D3}">
      <dsp:nvSpPr>
        <dsp:cNvPr id="0" name=""/>
        <dsp:cNvSpPr/>
      </dsp:nvSpPr>
      <dsp:spPr>
        <a:xfrm>
          <a:off x="1555747" y="3270743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642072"/>
            <a:satOff val="-37027"/>
            <a:lumOff val="3806"/>
            <a:alphaOff val="0"/>
          </a:schemeClr>
        </a:solidFill>
        <a:ln w="12700" cap="flat" cmpd="sng" algn="ctr">
          <a:solidFill>
            <a:schemeClr val="accent2">
              <a:hueOff val="-642072"/>
              <a:satOff val="-37027"/>
              <a:lumOff val="38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6B6FCC-9918-4CAF-A0AF-113B01B67159}">
      <dsp:nvSpPr>
        <dsp:cNvPr id="0" name=""/>
        <dsp:cNvSpPr/>
      </dsp:nvSpPr>
      <dsp:spPr>
        <a:xfrm>
          <a:off x="2679485" y="3270743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684877"/>
            <a:satOff val="-39496"/>
            <a:lumOff val="4060"/>
            <a:alphaOff val="0"/>
          </a:schemeClr>
        </a:solidFill>
        <a:ln w="12700" cap="flat" cmpd="sng" algn="ctr">
          <a:solidFill>
            <a:schemeClr val="accent2">
              <a:hueOff val="-684877"/>
              <a:satOff val="-39496"/>
              <a:lumOff val="406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F237C8-3908-46A1-8802-456DF4377833}">
      <dsp:nvSpPr>
        <dsp:cNvPr id="0" name=""/>
        <dsp:cNvSpPr/>
      </dsp:nvSpPr>
      <dsp:spPr>
        <a:xfrm>
          <a:off x="3803224" y="3270743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E4D6F39-BA70-4DA0-9C30-943A600EF9E3}">
      <dsp:nvSpPr>
        <dsp:cNvPr id="0" name=""/>
        <dsp:cNvSpPr/>
      </dsp:nvSpPr>
      <dsp:spPr>
        <a:xfrm>
          <a:off x="4926962" y="3270743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770486"/>
            <a:satOff val="-44432"/>
            <a:lumOff val="4568"/>
            <a:alphaOff val="0"/>
          </a:schemeClr>
        </a:solidFill>
        <a:ln w="12700" cap="flat" cmpd="sng" algn="ctr">
          <a:solidFill>
            <a:schemeClr val="accent2">
              <a:hueOff val="-770486"/>
              <a:satOff val="-44432"/>
              <a:lumOff val="45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8E988D7-98D5-430A-BD93-F97FAFC89E14}">
      <dsp:nvSpPr>
        <dsp:cNvPr id="0" name=""/>
        <dsp:cNvSpPr/>
      </dsp:nvSpPr>
      <dsp:spPr>
        <a:xfrm>
          <a:off x="6050701" y="3270743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813291"/>
            <a:satOff val="-46901"/>
            <a:lumOff val="4822"/>
            <a:alphaOff val="0"/>
          </a:schemeClr>
        </a:solidFill>
        <a:ln w="12700" cap="flat" cmpd="sng" algn="ctr">
          <a:solidFill>
            <a:schemeClr val="accent2">
              <a:hueOff val="-813291"/>
              <a:satOff val="-46901"/>
              <a:lumOff val="48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1E2349A-4927-4A72-A0E9-98F96BEA44BB}">
      <dsp:nvSpPr>
        <dsp:cNvPr id="0" name=""/>
        <dsp:cNvSpPr/>
      </dsp:nvSpPr>
      <dsp:spPr>
        <a:xfrm>
          <a:off x="7174439" y="3270743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856096"/>
            <a:satOff val="-49369"/>
            <a:lumOff val="5075"/>
            <a:alphaOff val="0"/>
          </a:schemeClr>
        </a:solidFill>
        <a:ln w="12700" cap="flat" cmpd="sng" algn="ctr">
          <a:solidFill>
            <a:schemeClr val="accent2">
              <a:hueOff val="-856096"/>
              <a:satOff val="-49369"/>
              <a:lumOff val="50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2BD608E-342B-4DE7-B1D6-25650E6BA627}">
      <dsp:nvSpPr>
        <dsp:cNvPr id="0" name=""/>
        <dsp:cNvSpPr/>
      </dsp:nvSpPr>
      <dsp:spPr>
        <a:xfrm>
          <a:off x="432008" y="3567483"/>
          <a:ext cx="7992966" cy="72395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召開相關輔導策略工作會議，以達經驗互通</a:t>
          </a:r>
          <a:endParaRPr lang="zh-TW" altLang="en-US" sz="2800" b="1" kern="1200" dirty="0">
            <a:effectLst/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32008" y="3567483"/>
        <a:ext cx="7992966" cy="723954"/>
      </dsp:txXfrm>
    </dsp:sp>
    <dsp:sp modelId="{B12CDCEE-596F-4EEB-A469-BC887AEF4D84}">
      <dsp:nvSpPr>
        <dsp:cNvPr id="0" name=""/>
        <dsp:cNvSpPr/>
      </dsp:nvSpPr>
      <dsp:spPr>
        <a:xfrm>
          <a:off x="432008" y="4291438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898901"/>
            <a:satOff val="-51838"/>
            <a:lumOff val="5329"/>
            <a:alphaOff val="0"/>
          </a:schemeClr>
        </a:solidFill>
        <a:ln w="12700" cap="flat" cmpd="sng" algn="ctr">
          <a:solidFill>
            <a:schemeClr val="accent2">
              <a:hueOff val="-898901"/>
              <a:satOff val="-51838"/>
              <a:lumOff val="53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E5E9F57-011B-483E-974F-1BA0540EE98A}">
      <dsp:nvSpPr>
        <dsp:cNvPr id="0" name=""/>
        <dsp:cNvSpPr/>
      </dsp:nvSpPr>
      <dsp:spPr>
        <a:xfrm>
          <a:off x="1555747" y="4291438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941706"/>
            <a:satOff val="-54306"/>
            <a:lumOff val="5583"/>
            <a:alphaOff val="0"/>
          </a:schemeClr>
        </a:solidFill>
        <a:ln w="12700" cap="flat" cmpd="sng" algn="ctr">
          <a:solidFill>
            <a:schemeClr val="accent2">
              <a:hueOff val="-941706"/>
              <a:satOff val="-54306"/>
              <a:lumOff val="55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88483F2-CABA-4627-94BC-A3888B5F2816}">
      <dsp:nvSpPr>
        <dsp:cNvPr id="0" name=""/>
        <dsp:cNvSpPr/>
      </dsp:nvSpPr>
      <dsp:spPr>
        <a:xfrm>
          <a:off x="2679485" y="4291438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984510"/>
            <a:satOff val="-56775"/>
            <a:lumOff val="5837"/>
            <a:alphaOff val="0"/>
          </a:schemeClr>
        </a:solidFill>
        <a:ln w="12700" cap="flat" cmpd="sng" algn="ctr">
          <a:solidFill>
            <a:schemeClr val="accent2">
              <a:hueOff val="-984510"/>
              <a:satOff val="-56775"/>
              <a:lumOff val="583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A1025A9-2104-4772-BC0F-677E9459713A}">
      <dsp:nvSpPr>
        <dsp:cNvPr id="0" name=""/>
        <dsp:cNvSpPr/>
      </dsp:nvSpPr>
      <dsp:spPr>
        <a:xfrm>
          <a:off x="3803224" y="4291438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027315"/>
            <a:satOff val="-59243"/>
            <a:lumOff val="6090"/>
            <a:alphaOff val="0"/>
          </a:schemeClr>
        </a:solidFill>
        <a:ln w="12700" cap="flat" cmpd="sng" algn="ctr">
          <a:solidFill>
            <a:schemeClr val="accent2">
              <a:hueOff val="-1027315"/>
              <a:satOff val="-59243"/>
              <a:lumOff val="60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415D5F6-CEF6-48C9-91FA-3978F1F4DADF}">
      <dsp:nvSpPr>
        <dsp:cNvPr id="0" name=""/>
        <dsp:cNvSpPr/>
      </dsp:nvSpPr>
      <dsp:spPr>
        <a:xfrm>
          <a:off x="4926962" y="4291438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070120"/>
            <a:satOff val="-61712"/>
            <a:lumOff val="6344"/>
            <a:alphaOff val="0"/>
          </a:schemeClr>
        </a:solidFill>
        <a:ln w="12700" cap="flat" cmpd="sng" algn="ctr">
          <a:solidFill>
            <a:schemeClr val="accent2">
              <a:hueOff val="-1070120"/>
              <a:satOff val="-61712"/>
              <a:lumOff val="634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F5D37D-FAA7-4802-9434-688FF591F2D3}">
      <dsp:nvSpPr>
        <dsp:cNvPr id="0" name=""/>
        <dsp:cNvSpPr/>
      </dsp:nvSpPr>
      <dsp:spPr>
        <a:xfrm>
          <a:off x="6050701" y="4291438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112925"/>
            <a:satOff val="-64180"/>
            <a:lumOff val="6598"/>
            <a:alphaOff val="0"/>
          </a:schemeClr>
        </a:solidFill>
        <a:ln w="12700" cap="flat" cmpd="sng" algn="ctr">
          <a:solidFill>
            <a:schemeClr val="accent2">
              <a:hueOff val="-1112925"/>
              <a:satOff val="-64180"/>
              <a:lumOff val="659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FF157D-2307-4850-8D81-AA250259F263}">
      <dsp:nvSpPr>
        <dsp:cNvPr id="0" name=""/>
        <dsp:cNvSpPr/>
      </dsp:nvSpPr>
      <dsp:spPr>
        <a:xfrm>
          <a:off x="7174439" y="4291438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155729"/>
            <a:satOff val="-66649"/>
            <a:lumOff val="6852"/>
            <a:alphaOff val="0"/>
          </a:schemeClr>
        </a:solidFill>
        <a:ln w="12700" cap="flat" cmpd="sng" algn="ctr">
          <a:solidFill>
            <a:schemeClr val="accent2">
              <a:hueOff val="-1155729"/>
              <a:satOff val="-66649"/>
              <a:lumOff val="68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7992113-1BB1-4EA9-97F6-552BBA7BEDA1}">
      <dsp:nvSpPr>
        <dsp:cNvPr id="0" name=""/>
        <dsp:cNvSpPr/>
      </dsp:nvSpPr>
      <dsp:spPr>
        <a:xfrm>
          <a:off x="432008" y="4588177"/>
          <a:ext cx="7992966" cy="72395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檢核督導</a:t>
          </a:r>
          <a:r>
            <a:rPr lang="zh-TW" altLang="en-US" sz="2800" b="1" kern="1200" dirty="0">
              <a:effectLst/>
              <a:latin typeface="微軟正黑體" panose="020B0604030504040204" pitchFamily="34" charset="-120"/>
              <a:ea typeface="微軟正黑體" panose="020B0604030504040204" pitchFamily="34" charset="-120"/>
            </a:rPr>
            <a:t>相關輔導作業執行情形，提升成效</a:t>
          </a:r>
        </a:p>
      </dsp:txBody>
      <dsp:txXfrm>
        <a:off x="432008" y="4588177"/>
        <a:ext cx="7992966" cy="723954"/>
      </dsp:txXfrm>
    </dsp:sp>
    <dsp:sp modelId="{5224FEFC-8E2C-4A96-9808-65C5AC8B6BEE}">
      <dsp:nvSpPr>
        <dsp:cNvPr id="0" name=""/>
        <dsp:cNvSpPr/>
      </dsp:nvSpPr>
      <dsp:spPr>
        <a:xfrm>
          <a:off x="432008" y="5312132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198534"/>
            <a:satOff val="-69117"/>
            <a:lumOff val="7105"/>
            <a:alphaOff val="0"/>
          </a:schemeClr>
        </a:solidFill>
        <a:ln w="12700" cap="flat" cmpd="sng" algn="ctr">
          <a:solidFill>
            <a:schemeClr val="accent2">
              <a:hueOff val="-1198534"/>
              <a:satOff val="-69117"/>
              <a:lumOff val="71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17AC360-62A4-49D2-99DF-76AAEFFEA071}">
      <dsp:nvSpPr>
        <dsp:cNvPr id="0" name=""/>
        <dsp:cNvSpPr/>
      </dsp:nvSpPr>
      <dsp:spPr>
        <a:xfrm>
          <a:off x="1555747" y="5312132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241339"/>
            <a:satOff val="-71586"/>
            <a:lumOff val="7359"/>
            <a:alphaOff val="0"/>
          </a:schemeClr>
        </a:solidFill>
        <a:ln w="12700" cap="flat" cmpd="sng" algn="ctr">
          <a:solidFill>
            <a:schemeClr val="accent2">
              <a:hueOff val="-1241339"/>
              <a:satOff val="-71586"/>
              <a:lumOff val="73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DB581BE-1A4E-46AF-9F85-6E7D3DBC6B45}">
      <dsp:nvSpPr>
        <dsp:cNvPr id="0" name=""/>
        <dsp:cNvSpPr/>
      </dsp:nvSpPr>
      <dsp:spPr>
        <a:xfrm>
          <a:off x="2679485" y="5312132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284144"/>
            <a:satOff val="-74054"/>
            <a:lumOff val="7613"/>
            <a:alphaOff val="0"/>
          </a:schemeClr>
        </a:solidFill>
        <a:ln w="12700" cap="flat" cmpd="sng" algn="ctr">
          <a:solidFill>
            <a:schemeClr val="accent2">
              <a:hueOff val="-1284144"/>
              <a:satOff val="-74054"/>
              <a:lumOff val="76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6BB5C8A-C5B0-4240-8655-F9D01F00FFE1}">
      <dsp:nvSpPr>
        <dsp:cNvPr id="0" name=""/>
        <dsp:cNvSpPr/>
      </dsp:nvSpPr>
      <dsp:spPr>
        <a:xfrm>
          <a:off x="3803224" y="5312132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326949"/>
            <a:satOff val="-76523"/>
            <a:lumOff val="7867"/>
            <a:alphaOff val="0"/>
          </a:schemeClr>
        </a:solidFill>
        <a:ln w="12700" cap="flat" cmpd="sng" algn="ctr">
          <a:solidFill>
            <a:schemeClr val="accent2">
              <a:hueOff val="-1326949"/>
              <a:satOff val="-76523"/>
              <a:lumOff val="786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95F70C-8A2A-4193-977C-841DDD3FA957}">
      <dsp:nvSpPr>
        <dsp:cNvPr id="0" name=""/>
        <dsp:cNvSpPr/>
      </dsp:nvSpPr>
      <dsp:spPr>
        <a:xfrm>
          <a:off x="4926962" y="5312132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369753"/>
            <a:satOff val="-78991"/>
            <a:lumOff val="8120"/>
            <a:alphaOff val="0"/>
          </a:schemeClr>
        </a:solidFill>
        <a:ln w="12700" cap="flat" cmpd="sng" algn="ctr">
          <a:solidFill>
            <a:schemeClr val="accent2">
              <a:hueOff val="-1369753"/>
              <a:satOff val="-78991"/>
              <a:lumOff val="812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55E2BFD-9F4E-4A6D-B0D7-E7ADE0EC0B17}">
      <dsp:nvSpPr>
        <dsp:cNvPr id="0" name=""/>
        <dsp:cNvSpPr/>
      </dsp:nvSpPr>
      <dsp:spPr>
        <a:xfrm>
          <a:off x="6050701" y="5312132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412558"/>
            <a:satOff val="-81460"/>
            <a:lumOff val="8374"/>
            <a:alphaOff val="0"/>
          </a:schemeClr>
        </a:solidFill>
        <a:ln w="12700" cap="flat" cmpd="sng" algn="ctr">
          <a:solidFill>
            <a:schemeClr val="accent2">
              <a:hueOff val="-1412558"/>
              <a:satOff val="-81460"/>
              <a:lumOff val="837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304AF14-0C0E-4C39-A25B-70F320EE0C1A}">
      <dsp:nvSpPr>
        <dsp:cNvPr id="0" name=""/>
        <dsp:cNvSpPr/>
      </dsp:nvSpPr>
      <dsp:spPr>
        <a:xfrm>
          <a:off x="7174439" y="5312132"/>
          <a:ext cx="1061800" cy="176966"/>
        </a:xfrm>
        <a:prstGeom prst="parallelogram">
          <a:avLst>
            <a:gd name="adj" fmla="val 14084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8E2778-1E32-4B94-A174-DAB7EF0537DE}">
      <dsp:nvSpPr>
        <dsp:cNvPr id="0" name=""/>
        <dsp:cNvSpPr/>
      </dsp:nvSpPr>
      <dsp:spPr>
        <a:xfrm>
          <a:off x="-6268804" y="-958971"/>
          <a:ext cx="7461964" cy="7461964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32664E-E8A5-4973-9112-7A1A076C966D}">
      <dsp:nvSpPr>
        <dsp:cNvPr id="0" name=""/>
        <dsp:cNvSpPr/>
      </dsp:nvSpPr>
      <dsp:spPr>
        <a:xfrm>
          <a:off x="444239" y="296763"/>
          <a:ext cx="8585453" cy="58367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63292" tIns="108000" rIns="50800" bIns="50800" numCol="1" spcCol="1270" anchor="ctr" anchorCtr="0">
          <a:noAutofit/>
        </a:bodyPr>
        <a:lstStyle/>
        <a:p>
          <a:pPr lvl="0" algn="l" defTabSz="889000">
            <a:lnSpc>
              <a:spcPts val="22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結合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適性入學宣導</a:t>
          </a: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與國中生涯發展教育活動提升國中端親師生對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升學進路科系</a:t>
          </a: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之認識</a:t>
          </a:r>
        </a:p>
      </dsp:txBody>
      <dsp:txXfrm>
        <a:off x="444239" y="296763"/>
        <a:ext cx="8585453" cy="583674"/>
      </dsp:txXfrm>
    </dsp:sp>
    <dsp:sp modelId="{96A0ED99-EC3D-47FF-8087-3EDB056CA9E1}">
      <dsp:nvSpPr>
        <dsp:cNvPr id="0" name=""/>
        <dsp:cNvSpPr/>
      </dsp:nvSpPr>
      <dsp:spPr>
        <a:xfrm>
          <a:off x="79442" y="218988"/>
          <a:ext cx="729593" cy="7295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E93FB34-8356-43FD-ACB6-07505B8E756B}">
      <dsp:nvSpPr>
        <dsp:cNvPr id="0" name=""/>
        <dsp:cNvSpPr/>
      </dsp:nvSpPr>
      <dsp:spPr>
        <a:xfrm>
          <a:off x="924351" y="1160858"/>
          <a:ext cx="8105341" cy="58367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63292" tIns="108000" rIns="50800" bIns="50800" numCol="1" spcCol="1270" anchor="ctr" anchorCtr="0">
          <a:noAutofit/>
        </a:bodyPr>
        <a:lstStyle/>
        <a:p>
          <a:pPr lvl="0" algn="l" defTabSz="889000">
            <a:lnSpc>
              <a:spcPts val="22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召開輔導諮詢會議，蒐集各項實務問題進行經驗交流，持續研發輔導精進策略</a:t>
          </a:r>
        </a:p>
      </dsp:txBody>
      <dsp:txXfrm>
        <a:off x="924351" y="1160858"/>
        <a:ext cx="8105341" cy="583674"/>
      </dsp:txXfrm>
    </dsp:sp>
    <dsp:sp modelId="{0568F6AD-8007-4A48-9D82-268E2E678A38}">
      <dsp:nvSpPr>
        <dsp:cNvPr id="0" name=""/>
        <dsp:cNvSpPr/>
      </dsp:nvSpPr>
      <dsp:spPr>
        <a:xfrm>
          <a:off x="559554" y="1094389"/>
          <a:ext cx="729593" cy="7295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1A816E-64E8-47AD-A62F-96E68EB2529A}">
      <dsp:nvSpPr>
        <dsp:cNvPr id="0" name=""/>
        <dsp:cNvSpPr/>
      </dsp:nvSpPr>
      <dsp:spPr>
        <a:xfrm>
          <a:off x="1143894" y="2042749"/>
          <a:ext cx="7885798" cy="58367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63292" tIns="108000" rIns="50800" bIns="50800" numCol="1" spcCol="1270" anchor="ctr" anchorCtr="0">
          <a:noAutofit/>
        </a:bodyPr>
        <a:lstStyle/>
        <a:p>
          <a:pPr lvl="0" algn="l" defTabSz="889000">
            <a:lnSpc>
              <a:spcPts val="22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建置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中央─地方</a:t>
          </a: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縱向與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輔諮─學校</a:t>
          </a: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橫向輔導聯繫機制，提供必要之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三級輔導支援機制</a:t>
          </a:r>
        </a:p>
      </dsp:txBody>
      <dsp:txXfrm>
        <a:off x="1143894" y="2042749"/>
        <a:ext cx="7885798" cy="583674"/>
      </dsp:txXfrm>
    </dsp:sp>
    <dsp:sp modelId="{0A333C45-5B46-4976-8075-A401377461FB}">
      <dsp:nvSpPr>
        <dsp:cNvPr id="0" name=""/>
        <dsp:cNvSpPr/>
      </dsp:nvSpPr>
      <dsp:spPr>
        <a:xfrm>
          <a:off x="779098" y="1969790"/>
          <a:ext cx="729593" cy="7295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660219C-C479-45E4-98D0-64E6996205FE}">
      <dsp:nvSpPr>
        <dsp:cNvPr id="0" name=""/>
        <dsp:cNvSpPr/>
      </dsp:nvSpPr>
      <dsp:spPr>
        <a:xfrm>
          <a:off x="1143894" y="2917596"/>
          <a:ext cx="7885798" cy="58367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63292" tIns="50800" rIns="50800" bIns="50800" numCol="1" spcCol="1270" anchor="ctr" anchorCtr="0">
          <a:noAutofit/>
        </a:bodyPr>
        <a:lstStyle/>
        <a:p>
          <a:pPr lvl="0" algn="l" defTabSz="889000">
            <a:lnSpc>
              <a:spcPts val="22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擬定生涯進路抉擇有所困擾之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特殊個案三級輔導措施</a:t>
          </a:r>
        </a:p>
      </dsp:txBody>
      <dsp:txXfrm>
        <a:off x="1143894" y="2917596"/>
        <a:ext cx="7885798" cy="583674"/>
      </dsp:txXfrm>
    </dsp:sp>
    <dsp:sp modelId="{9AC3F7BA-B366-462F-8BDD-CC78B0A894E2}">
      <dsp:nvSpPr>
        <dsp:cNvPr id="0" name=""/>
        <dsp:cNvSpPr/>
      </dsp:nvSpPr>
      <dsp:spPr>
        <a:xfrm>
          <a:off x="779098" y="2844637"/>
          <a:ext cx="729593" cy="7295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337B3DF-786E-4DBC-9299-4739FE2B06C5}">
      <dsp:nvSpPr>
        <dsp:cNvPr id="0" name=""/>
        <dsp:cNvSpPr/>
      </dsp:nvSpPr>
      <dsp:spPr>
        <a:xfrm>
          <a:off x="924351" y="3792997"/>
          <a:ext cx="8105341" cy="58367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63292" tIns="50800" rIns="50800" bIns="50800" numCol="1" spcCol="1270" anchor="ctr" anchorCtr="0">
          <a:noAutofit/>
        </a:bodyPr>
        <a:lstStyle/>
        <a:p>
          <a:pPr lvl="0" algn="l" defTabSz="889000">
            <a:lnSpc>
              <a:spcPts val="22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協助學生完成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「</a:t>
          </a:r>
          <a:r>
            <a:rPr lang="zh-TW" altLang="zh-TW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生涯發展規劃書</a:t>
          </a:r>
          <a:r>
            <a:rPr lang="zh-TW" altLang="en-US" sz="2000" b="1" kern="1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」</a:t>
          </a: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，達成適性輔導政策目標</a:t>
          </a:r>
        </a:p>
      </dsp:txBody>
      <dsp:txXfrm>
        <a:off x="924351" y="3792997"/>
        <a:ext cx="8105341" cy="583674"/>
      </dsp:txXfrm>
    </dsp:sp>
    <dsp:sp modelId="{13B1BFA9-F753-43EB-AAB8-B2BCE18DB2DA}">
      <dsp:nvSpPr>
        <dsp:cNvPr id="0" name=""/>
        <dsp:cNvSpPr/>
      </dsp:nvSpPr>
      <dsp:spPr>
        <a:xfrm>
          <a:off x="539549" y="3743633"/>
          <a:ext cx="729593" cy="7295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102E9A-7C62-48F1-8DB2-84CE042997DF}">
      <dsp:nvSpPr>
        <dsp:cNvPr id="0" name=""/>
        <dsp:cNvSpPr/>
      </dsp:nvSpPr>
      <dsp:spPr>
        <a:xfrm>
          <a:off x="444239" y="4668398"/>
          <a:ext cx="8585453" cy="58367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63292" tIns="50800" rIns="50800" bIns="50800" numCol="1" spcCol="1270" anchor="ctr" anchorCtr="0">
          <a:noAutofit/>
        </a:bodyPr>
        <a:lstStyle/>
        <a:p>
          <a:pPr lvl="0" algn="l" defTabSz="889000" rtl="0">
            <a:lnSpc>
              <a:spcPts val="22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賡續督導與檢核各項相關輔導作為</a:t>
          </a:r>
        </a:p>
      </dsp:txBody>
      <dsp:txXfrm>
        <a:off x="444239" y="4668398"/>
        <a:ext cx="8585453" cy="583674"/>
      </dsp:txXfrm>
    </dsp:sp>
    <dsp:sp modelId="{A02193F9-8111-40D3-A82A-A966A4D31119}">
      <dsp:nvSpPr>
        <dsp:cNvPr id="0" name=""/>
        <dsp:cNvSpPr/>
      </dsp:nvSpPr>
      <dsp:spPr>
        <a:xfrm>
          <a:off x="79442" y="4595439"/>
          <a:ext cx="729593" cy="7295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02D24-771F-432A-B695-3D897BC8F479}">
      <dsp:nvSpPr>
        <dsp:cNvPr id="0" name=""/>
        <dsp:cNvSpPr/>
      </dsp:nvSpPr>
      <dsp:spPr>
        <a:xfrm>
          <a:off x="0" y="0"/>
          <a:ext cx="4593122" cy="4593122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205877-69BB-4992-B38E-E23AB6473A4C}">
      <dsp:nvSpPr>
        <dsp:cNvPr id="0" name=""/>
        <dsp:cNvSpPr/>
      </dsp:nvSpPr>
      <dsp:spPr>
        <a:xfrm>
          <a:off x="2296561" y="0"/>
          <a:ext cx="5984358" cy="4593122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學生個人特質、能力、興趣</a:t>
          </a:r>
        </a:p>
      </dsp:txBody>
      <dsp:txXfrm>
        <a:off x="2296561" y="0"/>
        <a:ext cx="5984358" cy="734899"/>
      </dsp:txXfrm>
    </dsp:sp>
    <dsp:sp modelId="{A60DB8EC-5122-49F8-9F5E-2E1AFDEFEA02}">
      <dsp:nvSpPr>
        <dsp:cNvPr id="0" name=""/>
        <dsp:cNvSpPr/>
      </dsp:nvSpPr>
      <dsp:spPr>
        <a:xfrm>
          <a:off x="482277" y="734899"/>
          <a:ext cx="3628567" cy="362856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DE4CE8-D63F-4BF6-8C63-65974327F6C2}">
      <dsp:nvSpPr>
        <dsp:cNvPr id="0" name=""/>
        <dsp:cNvSpPr/>
      </dsp:nvSpPr>
      <dsp:spPr>
        <a:xfrm>
          <a:off x="2296561" y="734899"/>
          <a:ext cx="5984358" cy="3628567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自我覺察及生涯探索歷程</a:t>
          </a:r>
          <a:endParaRPr lang="en-US" altLang="zh-TW" sz="3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sp:txBody>
      <dsp:txXfrm>
        <a:off x="2296561" y="734899"/>
        <a:ext cx="5984358" cy="734899"/>
      </dsp:txXfrm>
    </dsp:sp>
    <dsp:sp modelId="{72DF94C4-368E-4084-AAEF-6A27E5C22B57}">
      <dsp:nvSpPr>
        <dsp:cNvPr id="0" name=""/>
        <dsp:cNvSpPr/>
      </dsp:nvSpPr>
      <dsp:spPr>
        <a:xfrm>
          <a:off x="964555" y="1469799"/>
          <a:ext cx="2664011" cy="266401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F77710-0A5C-4D72-8418-C0EF72C7798E}">
      <dsp:nvSpPr>
        <dsp:cNvPr id="0" name=""/>
        <dsp:cNvSpPr/>
      </dsp:nvSpPr>
      <dsp:spPr>
        <a:xfrm>
          <a:off x="2296561" y="1469799"/>
          <a:ext cx="5984358" cy="266401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635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國中學生生涯輔導紀錄手冊</a:t>
          </a:r>
          <a:endParaRPr lang="en-US" altLang="zh-TW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sp:txBody>
      <dsp:txXfrm>
        <a:off x="2296561" y="1469799"/>
        <a:ext cx="5984358" cy="734899"/>
      </dsp:txXfrm>
    </dsp:sp>
    <dsp:sp modelId="{F1179B17-C9B4-4417-8E54-A3BD982DCBCF}">
      <dsp:nvSpPr>
        <dsp:cNvPr id="0" name=""/>
        <dsp:cNvSpPr/>
      </dsp:nvSpPr>
      <dsp:spPr>
        <a:xfrm>
          <a:off x="1446833" y="2204699"/>
          <a:ext cx="1699455" cy="169945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1AE565-3545-418A-9CE9-5F34A9DA5B3B}">
      <dsp:nvSpPr>
        <dsp:cNvPr id="0" name=""/>
        <dsp:cNvSpPr/>
      </dsp:nvSpPr>
      <dsp:spPr>
        <a:xfrm>
          <a:off x="2296561" y="2204699"/>
          <a:ext cx="5984358" cy="1699455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生涯檔案</a:t>
          </a:r>
          <a:endParaRPr lang="en-US" altLang="zh-TW" sz="3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sp:txBody>
      <dsp:txXfrm>
        <a:off x="2296561" y="2204699"/>
        <a:ext cx="5984358" cy="734899"/>
      </dsp:txXfrm>
    </dsp:sp>
    <dsp:sp modelId="{C7F34E13-41D2-4312-A295-F36C9706C158}">
      <dsp:nvSpPr>
        <dsp:cNvPr id="0" name=""/>
        <dsp:cNvSpPr/>
      </dsp:nvSpPr>
      <dsp:spPr>
        <a:xfrm>
          <a:off x="1929111" y="2939598"/>
          <a:ext cx="734899" cy="734899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045E14-692F-44B1-8475-28843B0ABCEF}">
      <dsp:nvSpPr>
        <dsp:cNvPr id="0" name=""/>
        <dsp:cNvSpPr/>
      </dsp:nvSpPr>
      <dsp:spPr>
        <a:xfrm>
          <a:off x="2296561" y="2939598"/>
          <a:ext cx="5984358" cy="73489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rPr>
            <a:t>成長背景與家長期待</a:t>
          </a:r>
          <a:endParaRPr lang="en-US" altLang="zh-TW" sz="36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dobe 繁黑體 Std B" pitchFamily="34" charset="-120"/>
            <a:ea typeface="Adobe 繁黑體 Std B" pitchFamily="34" charset="-120"/>
          </a:endParaRPr>
        </a:p>
      </dsp:txBody>
      <dsp:txXfrm>
        <a:off x="2296561" y="2939598"/>
        <a:ext cx="5984358" cy="7348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39D9EF-FF65-4EEB-934F-94E0A8540B3E}">
      <dsp:nvSpPr>
        <dsp:cNvPr id="0" name=""/>
        <dsp:cNvSpPr/>
      </dsp:nvSpPr>
      <dsp:spPr>
        <a:xfrm>
          <a:off x="0" y="459743"/>
          <a:ext cx="90727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2CC85A5-3FBB-4E1C-9F47-B722BC455CB0}">
      <dsp:nvSpPr>
        <dsp:cNvPr id="0" name=""/>
        <dsp:cNvSpPr/>
      </dsp:nvSpPr>
      <dsp:spPr>
        <a:xfrm>
          <a:off x="431930" y="46463"/>
          <a:ext cx="8638594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0" tIns="0" rIns="24005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家庭年收入</a:t>
          </a:r>
          <a:r>
            <a:rPr lang="en-US" altLang="zh-TW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148</a:t>
          </a:r>
          <a:r>
            <a:rPr lang="zh-TW" altLang="en-US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萬免學費</a:t>
          </a:r>
          <a:r>
            <a:rPr lang="en-US" altLang="zh-TW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經濟考量、高中</a:t>
          </a:r>
          <a:r>
            <a:rPr lang="en-US" altLang="zh-TW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32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472279" y="86812"/>
        <a:ext cx="8557896" cy="745862"/>
      </dsp:txXfrm>
    </dsp:sp>
    <dsp:sp modelId="{A32AAD09-7620-43E1-8BF8-1B58B9C129F7}">
      <dsp:nvSpPr>
        <dsp:cNvPr id="0" name=""/>
        <dsp:cNvSpPr/>
      </dsp:nvSpPr>
      <dsp:spPr>
        <a:xfrm>
          <a:off x="0" y="1729823"/>
          <a:ext cx="90727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B6A2A4-595A-41FF-B2B1-7A9BEE85F55C}">
      <dsp:nvSpPr>
        <dsp:cNvPr id="0" name=""/>
        <dsp:cNvSpPr/>
      </dsp:nvSpPr>
      <dsp:spPr>
        <a:xfrm>
          <a:off x="431930" y="1316543"/>
          <a:ext cx="8638594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0" tIns="0" rIns="24005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社區高中職就近入學獎學金</a:t>
          </a:r>
          <a:r>
            <a:rPr lang="en-US" altLang="zh-TW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經濟考量</a:t>
          </a:r>
          <a:r>
            <a:rPr lang="en-US" altLang="zh-TW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</a:p>
      </dsp:txBody>
      <dsp:txXfrm>
        <a:off x="472279" y="1356892"/>
        <a:ext cx="8557896" cy="745862"/>
      </dsp:txXfrm>
    </dsp:sp>
    <dsp:sp modelId="{CA7A1F4C-41DD-4F58-9267-81004995B169}">
      <dsp:nvSpPr>
        <dsp:cNvPr id="0" name=""/>
        <dsp:cNvSpPr/>
      </dsp:nvSpPr>
      <dsp:spPr>
        <a:xfrm>
          <a:off x="0" y="2999903"/>
          <a:ext cx="90727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9F4C37F-618F-4C14-9ACE-DF013487D3A8}">
      <dsp:nvSpPr>
        <dsp:cNvPr id="0" name=""/>
        <dsp:cNvSpPr/>
      </dsp:nvSpPr>
      <dsp:spPr>
        <a:xfrm>
          <a:off x="431930" y="2586624"/>
          <a:ext cx="8638594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0" tIns="0" rIns="24005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高中職學習扶助</a:t>
          </a:r>
          <a:r>
            <a:rPr lang="en-US" altLang="zh-TW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學習弱勢協助</a:t>
          </a:r>
          <a:r>
            <a:rPr lang="en-US" altLang="zh-TW" sz="3200" kern="1200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</a:p>
      </dsp:txBody>
      <dsp:txXfrm>
        <a:off x="472279" y="2626973"/>
        <a:ext cx="8557896" cy="745862"/>
      </dsp:txXfrm>
    </dsp:sp>
    <dsp:sp modelId="{D5658559-4A64-4808-9C34-005366080D28}">
      <dsp:nvSpPr>
        <dsp:cNvPr id="0" name=""/>
        <dsp:cNvSpPr/>
      </dsp:nvSpPr>
      <dsp:spPr>
        <a:xfrm>
          <a:off x="0" y="4269984"/>
          <a:ext cx="9072748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C2D5CD8-E735-4A64-81CC-31F4B92BF390}">
      <dsp:nvSpPr>
        <dsp:cNvPr id="0" name=""/>
        <dsp:cNvSpPr/>
      </dsp:nvSpPr>
      <dsp:spPr>
        <a:xfrm>
          <a:off x="431930" y="3856704"/>
          <a:ext cx="8638594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50" tIns="0" rIns="24005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身心障礙學生適性輔導安置</a:t>
          </a:r>
          <a:r>
            <a:rPr lang="en-US" altLang="zh-TW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弱勢學生</a:t>
          </a:r>
          <a:r>
            <a:rPr lang="en-US" altLang="zh-TW" sz="3200" b="1" kern="1200" dirty="0">
              <a:solidFill>
                <a:srgbClr val="FFFF66"/>
              </a:solidFill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</a:p>
      </dsp:txBody>
      <dsp:txXfrm>
        <a:off x="472279" y="3897053"/>
        <a:ext cx="8557896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670F9-2B8D-4450-B755-052D5B101CBA}" type="datetimeFigureOut">
              <a:rPr lang="zh-TW" altLang="en-US" smtClean="0"/>
              <a:t>2020/11/18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55819-C67E-4F04-9C4E-3FF1AF7577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8105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B0781F6D-5EF8-4C99-A507-21BB2B1815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CA93EB-E648-43EB-A9C7-69DCD40AEE6D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466946" name="Rectangle 7">
            <a:extLst>
              <a:ext uri="{FF2B5EF4-FFF2-40B4-BE49-F238E27FC236}">
                <a16:creationId xmlns="" xmlns:a16="http://schemas.microsoft.com/office/drawing/2014/main" id="{7B12EBB0-9C42-458D-865B-82F6F81D74F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2" rIns="91403" bIns="45702" anchor="b"/>
          <a:lstStyle>
            <a:lvl1pPr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20C12DC-898A-4506-AB93-5A23647FB600}" type="slidenum">
              <a:rPr lang="en-US" altLang="zh-TW" sz="1200" b="0">
                <a:ea typeface="新細明體" panose="02020500000000000000" pitchFamily="18" charset="-12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US" altLang="zh-TW" sz="1200" b="0">
              <a:ea typeface="新細明體" panose="02020500000000000000" pitchFamily="18" charset="-120"/>
            </a:endParaRPr>
          </a:p>
        </p:txBody>
      </p:sp>
      <p:sp>
        <p:nvSpPr>
          <p:cNvPr id="466947" name="Rectangle 2">
            <a:extLst>
              <a:ext uri="{FF2B5EF4-FFF2-40B4-BE49-F238E27FC236}">
                <a16:creationId xmlns="" xmlns:a16="http://schemas.microsoft.com/office/drawing/2014/main" id="{87008614-1D76-4013-9A72-D1A869286A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6948" name="Rectangle 3">
            <a:extLst>
              <a:ext uri="{FF2B5EF4-FFF2-40B4-BE49-F238E27FC236}">
                <a16:creationId xmlns="" xmlns:a16="http://schemas.microsoft.com/office/drawing/2014/main" id="{324B0ECF-5632-43BB-B0EC-39F741F2F1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099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79454" y="4714875"/>
            <a:ext cx="5438700" cy="4467300"/>
          </a:xfrm>
          <a:prstGeom prst="rect">
            <a:avLst/>
          </a:prstGeom>
        </p:spPr>
        <p:txBody>
          <a:bodyPr wrap="square" lIns="91389" tIns="91389" rIns="91389" bIns="91389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4603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EDFD8-6BAB-457C-B613-9E0E9B0CC95F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0329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EDFD8-6BAB-457C-B613-9E0E9B0CC95F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1018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EDFD8-6BAB-457C-B613-9E0E9B0CC95F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4272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938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730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EDFD8-6BAB-457C-B613-9E0E9B0CC95F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0134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E3E6E-14D6-9F4C-B3B2-5C92E8896157}" type="slidenum">
              <a:rPr kumimoji="1" lang="zh-TW" altLang="en-US">
                <a:solidFill>
                  <a:prstClr val="black"/>
                </a:solidFill>
                <a:latin typeface="Calibri"/>
              </a:rPr>
              <a:pPr/>
              <a:t>29</a:t>
            </a:fld>
            <a:endParaRPr kumimoji="1" lang="zh-TW" alt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9733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54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967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5191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1804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11683189" y="150969"/>
            <a:ext cx="356411" cy="287010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7" name="Round Diagonal Corner Rectangle 26"/>
          <p:cNvSpPr/>
          <p:nvPr userDrawn="1"/>
        </p:nvSpPr>
        <p:spPr>
          <a:xfrm>
            <a:off x="11665321" y="128915"/>
            <a:ext cx="356411" cy="287010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Slide Number Placeholder 5"/>
          <p:cNvSpPr txBox="1">
            <a:spLocks/>
          </p:cNvSpPr>
          <p:nvPr userDrawn="1"/>
        </p:nvSpPr>
        <p:spPr>
          <a:xfrm>
            <a:off x="11631257" y="173194"/>
            <a:ext cx="431791" cy="191932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600" b="0" i="0" smtClean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pPr algn="ctr"/>
              <a:t>‹#›</a:t>
            </a:fld>
            <a:endParaRPr lang="en-US" sz="600" b="0" i="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9" name="Group 38"/>
          <p:cNvGrpSpPr/>
          <p:nvPr userDrawn="1"/>
        </p:nvGrpSpPr>
        <p:grpSpPr>
          <a:xfrm>
            <a:off x="11630385" y="6542411"/>
            <a:ext cx="390167" cy="171788"/>
            <a:chOff x="11125576" y="6251575"/>
            <a:chExt cx="288549" cy="117476"/>
          </a:xfrm>
        </p:grpSpPr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321095" y="6251575"/>
              <a:ext cx="93030" cy="117476"/>
            </a:xfrm>
            <a:prstGeom prst="chevron">
              <a:avLst>
                <a:gd name="adj" fmla="val 66337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34" name="Chevron 33">
              <a:hlinkClick r:id="" action="ppaction://hlinkshowjump?jump=previousslide" tooltip="Previous Slide"/>
            </p:cNvPr>
            <p:cNvSpPr/>
            <p:nvPr userDrawn="1"/>
          </p:nvSpPr>
          <p:spPr>
            <a:xfrm rot="10800000">
              <a:off x="11125576" y="6251575"/>
              <a:ext cx="93030" cy="117476"/>
            </a:xfrm>
            <a:prstGeom prst="chevron">
              <a:avLst>
                <a:gd name="adj" fmla="val 64003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cxnSp>
          <p:nvCxnSpPr>
            <p:cNvPr id="38" name="Straight Connector 37"/>
            <p:cNvCxnSpPr/>
            <p:nvPr userDrawn="1"/>
          </p:nvCxnSpPr>
          <p:spPr>
            <a:xfrm flipV="1">
              <a:off x="11268075" y="6251575"/>
              <a:ext cx="0" cy="117476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544263" y="651409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3429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6858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0287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3716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</p:spTree>
    <p:extLst>
      <p:ext uri="{BB962C8B-B14F-4D97-AF65-F5344CB8AC3E}">
        <p14:creationId xmlns:p14="http://schemas.microsoft.com/office/powerpoint/2010/main" val="6679230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4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553805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57A144"/>
                </a:solidFill>
              </a:rPr>
              <a:t>Title</a:t>
            </a:r>
            <a:endParaRPr lang="fr-CA" dirty="0">
              <a:solidFill>
                <a:srgbClr val="57A144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879370"/>
            <a:ext cx="10972800" cy="4525963"/>
          </a:xfrm>
        </p:spPr>
        <p:txBody>
          <a:bodyPr>
            <a:normAutofit/>
          </a:bodyPr>
          <a:lstStyle/>
          <a:p>
            <a:pPr lvl="0"/>
            <a:r>
              <a:rPr lang="en-US" dirty="0" err="1">
                <a:solidFill>
                  <a:srgbClr val="57A144"/>
                </a:solidFill>
              </a:rPr>
              <a:t>Lorem</a:t>
            </a:r>
            <a:r>
              <a:rPr lang="en-US" dirty="0">
                <a:solidFill>
                  <a:srgbClr val="57A144"/>
                </a:solidFill>
              </a:rPr>
              <a:t> </a:t>
            </a:r>
            <a:r>
              <a:rPr lang="en-US" dirty="0" err="1">
                <a:solidFill>
                  <a:srgbClr val="57A144"/>
                </a:solidFill>
              </a:rPr>
              <a:t>ipsum</a:t>
            </a:r>
            <a:r>
              <a:rPr lang="en-US" dirty="0">
                <a:solidFill>
                  <a:srgbClr val="57A144"/>
                </a:solidFill>
              </a:rPr>
              <a:t> dolor sit </a:t>
            </a:r>
            <a:r>
              <a:rPr lang="en-US" dirty="0" err="1">
                <a:solidFill>
                  <a:srgbClr val="57A144"/>
                </a:solidFill>
              </a:rPr>
              <a:t>amet</a:t>
            </a:r>
            <a:r>
              <a:rPr lang="en-US" dirty="0">
                <a:solidFill>
                  <a:srgbClr val="57A144"/>
                </a:solidFill>
              </a:rPr>
              <a:t>, </a:t>
            </a:r>
            <a:r>
              <a:rPr lang="en-US" dirty="0" err="1">
                <a:solidFill>
                  <a:srgbClr val="57A144"/>
                </a:solidFill>
              </a:rPr>
              <a:t>consectetur</a:t>
            </a:r>
            <a:r>
              <a:rPr lang="en-US" dirty="0">
                <a:solidFill>
                  <a:srgbClr val="57A144"/>
                </a:solidFill>
              </a:rPr>
              <a:t> </a:t>
            </a:r>
            <a:r>
              <a:rPr lang="en-US" dirty="0" err="1">
                <a:solidFill>
                  <a:srgbClr val="57A144"/>
                </a:solidFill>
              </a:rPr>
              <a:t>adipisicing</a:t>
            </a:r>
            <a:r>
              <a:rPr lang="en-US" dirty="0">
                <a:solidFill>
                  <a:srgbClr val="57A144"/>
                </a:solidFill>
              </a:rPr>
              <a:t> </a:t>
            </a:r>
            <a:r>
              <a:rPr lang="en-US" dirty="0" err="1">
                <a:solidFill>
                  <a:srgbClr val="57A144"/>
                </a:solidFill>
              </a:rPr>
              <a:t>elit</a:t>
            </a:r>
            <a:r>
              <a:rPr lang="en-US" dirty="0">
                <a:solidFill>
                  <a:srgbClr val="57A144"/>
                </a:solidFill>
              </a:rPr>
              <a:t>, </a:t>
            </a:r>
            <a:r>
              <a:rPr lang="en-US" dirty="0" err="1">
                <a:solidFill>
                  <a:srgbClr val="57A144"/>
                </a:solidFill>
              </a:rPr>
              <a:t>sed</a:t>
            </a:r>
            <a:r>
              <a:rPr lang="en-US" dirty="0">
                <a:solidFill>
                  <a:srgbClr val="57A144"/>
                </a:solidFill>
              </a:rPr>
              <a:t> do </a:t>
            </a:r>
            <a:r>
              <a:rPr lang="en-US" dirty="0" err="1">
                <a:solidFill>
                  <a:srgbClr val="57A144"/>
                </a:solidFill>
              </a:rPr>
              <a:t>eiusmod</a:t>
            </a:r>
            <a:r>
              <a:rPr lang="en-US" dirty="0">
                <a:solidFill>
                  <a:srgbClr val="57A144"/>
                </a:solidFill>
              </a:rPr>
              <a:t> </a:t>
            </a:r>
            <a:r>
              <a:rPr lang="en-US" dirty="0" err="1">
                <a:solidFill>
                  <a:srgbClr val="57A144"/>
                </a:solidFill>
              </a:rPr>
              <a:t>tempor</a:t>
            </a:r>
            <a:r>
              <a:rPr lang="en-US" dirty="0">
                <a:solidFill>
                  <a:srgbClr val="57A144"/>
                </a:solidFill>
              </a:rPr>
              <a:t> </a:t>
            </a:r>
            <a:r>
              <a:rPr lang="en-US" dirty="0" err="1">
                <a:solidFill>
                  <a:srgbClr val="57A144"/>
                </a:solidFill>
              </a:rPr>
              <a:t>incididunt</a:t>
            </a:r>
            <a:r>
              <a:rPr lang="en-US" dirty="0">
                <a:solidFill>
                  <a:srgbClr val="57A144"/>
                </a:solidFill>
              </a:rPr>
              <a:t> </a:t>
            </a:r>
            <a:r>
              <a:rPr lang="en-US" dirty="0" err="1">
                <a:solidFill>
                  <a:srgbClr val="57A144"/>
                </a:solidFill>
              </a:rPr>
              <a:t>ut</a:t>
            </a:r>
            <a:r>
              <a:rPr lang="en-US" dirty="0">
                <a:solidFill>
                  <a:srgbClr val="57A144"/>
                </a:solidFill>
              </a:rPr>
              <a:t> </a:t>
            </a:r>
            <a:r>
              <a:rPr lang="en-US" dirty="0" err="1">
                <a:solidFill>
                  <a:srgbClr val="57A144"/>
                </a:solidFill>
              </a:rPr>
              <a:t>labore</a:t>
            </a:r>
            <a:r>
              <a:rPr lang="en-US" dirty="0">
                <a:solidFill>
                  <a:srgbClr val="57A144"/>
                </a:solidFill>
              </a:rPr>
              <a:t> et </a:t>
            </a:r>
            <a:r>
              <a:rPr lang="en-US" dirty="0" err="1">
                <a:solidFill>
                  <a:srgbClr val="57A144"/>
                </a:solidFill>
              </a:rPr>
              <a:t>dolore</a:t>
            </a:r>
            <a:r>
              <a:rPr lang="en-US" dirty="0">
                <a:solidFill>
                  <a:srgbClr val="57A144"/>
                </a:solidFill>
              </a:rPr>
              <a:t> magna </a:t>
            </a:r>
            <a:r>
              <a:rPr lang="en-US" dirty="0" err="1">
                <a:solidFill>
                  <a:srgbClr val="57A144"/>
                </a:solidFill>
              </a:rPr>
              <a:t>aliqua</a:t>
            </a:r>
            <a:r>
              <a:rPr lang="en-US" dirty="0">
                <a:solidFill>
                  <a:srgbClr val="57A144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3156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408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8345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0935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4808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2193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339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3501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575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29FBF-02C9-435C-B728-0F5353D1C54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328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203.71.156.201/School_Query/Apps/School_Query.asp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hyperlink" Target="https://career.cloud.ncnu.edu.tw/question.aspx?RadUrid=36ba09d2-014b-4382-85e2-5d7625ea1807" TargetMode="Externa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362D44EE-C852-4460-B8B5-C4F2BC2051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圖片 4" descr="圖片12.jpg">
            <a:extLst>
              <a:ext uri="{FF2B5EF4-FFF2-40B4-BE49-F238E27FC236}">
                <a16:creationId xmlns="" xmlns:a16="http://schemas.microsoft.com/office/drawing/2014/main" id="{B4041E07-185F-4551-9D29-AEEA4EE2C4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2" b="8252"/>
          <a:stretch/>
        </p:blipFill>
        <p:spPr>
          <a:xfrm>
            <a:off x="631840" y="598720"/>
            <a:ext cx="5178249" cy="5178249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5F2F0C84-BE8C-4DC2-A6D3-30349A801D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194716" y="739978"/>
            <a:ext cx="5334930" cy="3004145"/>
          </a:xfrm>
        </p:spPr>
        <p:txBody>
          <a:bodyPr>
            <a:normAutofit/>
          </a:bodyPr>
          <a:lstStyle/>
          <a:p>
            <a:r>
              <a:rPr lang="zh-TW" altLang="zh-TW" sz="51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臺南市</a:t>
            </a:r>
            <a:r>
              <a:rPr lang="en-US" altLang="zh-TW" sz="51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109</a:t>
            </a:r>
            <a:r>
              <a:rPr lang="zh-TW" altLang="zh-TW" sz="51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學年度</a:t>
            </a:r>
            <a:r>
              <a:rPr lang="en-US" altLang="zh-TW" sz="51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TW" sz="51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zh-TW" altLang="zh-TW" sz="51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國中生志願選填試探與輔導知能</a:t>
            </a:r>
            <a:r>
              <a:rPr lang="zh-TW" altLang="zh-TW" sz="5100" b="1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研習</a:t>
            </a:r>
            <a:endParaRPr lang="zh-TW" altLang="en-US" sz="51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194715" y="3836197"/>
            <a:ext cx="5334931" cy="2189214"/>
          </a:xfrm>
        </p:spPr>
        <p:txBody>
          <a:bodyPr>
            <a:normAutofit/>
          </a:bodyPr>
          <a:lstStyle/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800" b="1" u="dottedHeavy" dirty="0">
                <a:solidFill>
                  <a:srgbClr val="7030A0"/>
                </a:solidFill>
                <a:uFill>
                  <a:solidFill>
                    <a:srgbClr val="7030A0"/>
                  </a:solidFill>
                </a:u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教育局適性輔導政策及規劃宣導</a:t>
            </a:r>
            <a:endParaRPr lang="en-US" altLang="zh-TW" sz="2800" b="1" u="dottedHeavy" dirty="0">
              <a:solidFill>
                <a:srgbClr val="7030A0"/>
              </a:solidFill>
              <a:uFill>
                <a:solidFill>
                  <a:srgbClr val="7030A0"/>
                </a:solidFill>
              </a:u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en-US" altLang="zh-TW" sz="2800" dirty="0"/>
              <a:t>109.11.19</a:t>
            </a:r>
            <a:endParaRPr lang="zh-TW" altLang="en-US" sz="2800" dirty="0"/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658970D8-8D1D-4B5C-894B-E871CC8654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F227E5B6-9132-43CA-B503-37A18562AD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03C2051E-A88D-48E5-BACF-AAED178927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7821A508-2985-4905-874A-527429BAAB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D2929CB1-0E3C-4B2D-ADC5-0154FB33BA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5737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: 圓角 1"/>
          <p:cNvSpPr/>
          <p:nvPr/>
        </p:nvSpPr>
        <p:spPr>
          <a:xfrm>
            <a:off x="1736039" y="1323326"/>
            <a:ext cx="8752455" cy="5112873"/>
          </a:xfrm>
          <a:prstGeom prst="roundRect">
            <a:avLst>
              <a:gd name="adj" fmla="val 6980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67515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89117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736040" y="542828"/>
            <a:ext cx="8752455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dirty="0">
                <a:solidFill>
                  <a:prstClr val="white"/>
                </a:solidFill>
                <a:latin typeface="Adobe 繁黑體 Std B" pitchFamily="34" charset="-120"/>
                <a:ea typeface="Adobe 繁黑體 Std B" pitchFamily="34" charset="-120"/>
              </a:rPr>
              <a:t>  志願選填試探與輔導作業定位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1019436" y="1334915"/>
            <a:ext cx="10009112" cy="4824535"/>
            <a:chOff x="386074" y="2038869"/>
            <a:chExt cx="8568952" cy="5200352"/>
          </a:xfrm>
          <a:solidFill>
            <a:schemeClr val="bg1"/>
          </a:solidFill>
          <a:effectLst/>
        </p:grpSpPr>
        <p:graphicFrame>
          <p:nvGraphicFramePr>
            <p:cNvPr id="18" name="資料庫圖表 17"/>
            <p:cNvGraphicFramePr/>
            <p:nvPr>
              <p:extLst>
                <p:ext uri="{D42A27DB-BD31-4B8C-83A1-F6EECF244321}">
                  <p14:modId xmlns:p14="http://schemas.microsoft.com/office/powerpoint/2010/main" val="1109876274"/>
                </p:ext>
              </p:extLst>
            </p:nvPr>
          </p:nvGraphicFramePr>
          <p:xfrm>
            <a:off x="386074" y="2038869"/>
            <a:ext cx="8568952" cy="520035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9" name="向右箭號 18"/>
            <p:cNvSpPr/>
            <p:nvPr/>
          </p:nvSpPr>
          <p:spPr bwMode="auto">
            <a:xfrm>
              <a:off x="3049062" y="2185280"/>
              <a:ext cx="450192" cy="720080"/>
            </a:xfrm>
            <a:prstGeom prst="rightArrow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TW" altLang="en-US" sz="3200">
                <a:solidFill>
                  <a:srgbClr val="FF0000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20" name="向右箭號 19"/>
            <p:cNvSpPr/>
            <p:nvPr/>
          </p:nvSpPr>
          <p:spPr bwMode="auto">
            <a:xfrm>
              <a:off x="5244938" y="2185280"/>
              <a:ext cx="555566" cy="720080"/>
            </a:xfrm>
            <a:prstGeom prst="rightArrow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TW" altLang="en-US" sz="3200">
                <a:solidFill>
                  <a:srgbClr val="FF0000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</p:grpSp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DCEC5379-B7A9-4E2E-925D-526214B52BDB}"/>
              </a:ext>
            </a:extLst>
          </p:cNvPr>
          <p:cNvSpPr txBox="1"/>
          <p:nvPr/>
        </p:nvSpPr>
        <p:spPr>
          <a:xfrm>
            <a:off x="14362" y="-51164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國中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223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: 圓角 1"/>
          <p:cNvSpPr/>
          <p:nvPr/>
        </p:nvSpPr>
        <p:spPr>
          <a:xfrm>
            <a:off x="1746615" y="1473197"/>
            <a:ext cx="8752455" cy="5112873"/>
          </a:xfrm>
          <a:prstGeom prst="roundRect">
            <a:avLst>
              <a:gd name="adj" fmla="val 8222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746615" y="692698"/>
            <a:ext cx="8752456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dirty="0">
                <a:solidFill>
                  <a:prstClr val="white"/>
                </a:solidFill>
                <a:latin typeface="Adobe 繁黑體 Std B" pitchFamily="34" charset="-120"/>
                <a:ea typeface="Adobe 繁黑體 Std B" pitchFamily="34" charset="-120"/>
              </a:rPr>
              <a:t>  志願選填試探與輔導作業功能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6" name="直線接點 35"/>
          <p:cNvCxnSpPr/>
          <p:nvPr/>
        </p:nvCxnSpPr>
        <p:spPr>
          <a:xfrm>
            <a:off x="1847529" y="1991476"/>
            <a:ext cx="8727025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手繪多邊形 37"/>
          <p:cNvSpPr/>
          <p:nvPr/>
        </p:nvSpPr>
        <p:spPr bwMode="auto">
          <a:xfrm>
            <a:off x="4100691" y="4080232"/>
            <a:ext cx="6211981" cy="1011936"/>
          </a:xfrm>
          <a:custGeom>
            <a:avLst/>
            <a:gdLst>
              <a:gd name="connsiteX0" fmla="*/ 0 w 5335488"/>
              <a:gd name="connsiteY0" fmla="*/ 117632 h 941056"/>
              <a:gd name="connsiteX1" fmla="*/ 4864960 w 5335488"/>
              <a:gd name="connsiteY1" fmla="*/ 117632 h 941056"/>
              <a:gd name="connsiteX2" fmla="*/ 4864960 w 5335488"/>
              <a:gd name="connsiteY2" fmla="*/ 0 h 941056"/>
              <a:gd name="connsiteX3" fmla="*/ 5335488 w 5335488"/>
              <a:gd name="connsiteY3" fmla="*/ 470528 h 941056"/>
              <a:gd name="connsiteX4" fmla="*/ 4864960 w 5335488"/>
              <a:gd name="connsiteY4" fmla="*/ 941056 h 941056"/>
              <a:gd name="connsiteX5" fmla="*/ 4864960 w 5335488"/>
              <a:gd name="connsiteY5" fmla="*/ 823424 h 941056"/>
              <a:gd name="connsiteX6" fmla="*/ 0 w 5335488"/>
              <a:gd name="connsiteY6" fmla="*/ 823424 h 941056"/>
              <a:gd name="connsiteX7" fmla="*/ 0 w 5335488"/>
              <a:gd name="connsiteY7" fmla="*/ 117632 h 94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5488" h="941056">
                <a:moveTo>
                  <a:pt x="0" y="117632"/>
                </a:moveTo>
                <a:lnTo>
                  <a:pt x="4864960" y="117632"/>
                </a:lnTo>
                <a:lnTo>
                  <a:pt x="4864960" y="0"/>
                </a:lnTo>
                <a:lnTo>
                  <a:pt x="5335488" y="470528"/>
                </a:lnTo>
                <a:lnTo>
                  <a:pt x="4864960" y="941056"/>
                </a:lnTo>
                <a:lnTo>
                  <a:pt x="4864960" y="823424"/>
                </a:lnTo>
                <a:lnTo>
                  <a:pt x="0" y="823424"/>
                </a:lnTo>
                <a:lnTo>
                  <a:pt x="0" y="117632"/>
                </a:lnTo>
                <a:close/>
              </a:path>
            </a:pathLst>
          </a:custGeom>
          <a:solidFill>
            <a:srgbClr val="CCFF99">
              <a:alpha val="90000"/>
            </a:srgbClr>
          </a:solidFill>
        </p:spPr>
        <p:style>
          <a:lnRef idx="2">
            <a:schemeClr val="accent2">
              <a:tint val="40000"/>
              <a:alpha val="90000"/>
              <a:hueOff val="-12903"/>
              <a:satOff val="-8847"/>
              <a:lumOff val="3415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40000"/>
              <a:alpha val="90000"/>
              <a:hueOff val="-12903"/>
              <a:satOff val="-8847"/>
              <a:lumOff val="3415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5240" tIns="132872" rIns="368136" bIns="132872" spcCol="1270" anchor="ctr"/>
          <a:lstStyle/>
          <a:p>
            <a:endParaRPr lang="zh-TW" altLang="en-US" sz="2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提前分段上傳與檢校學生基本資料及超額比序資料與積分 </a:t>
            </a:r>
          </a:p>
          <a:p>
            <a:endParaRPr lang="zh-TW" altLang="en-US" sz="2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39" name="群組 38"/>
          <p:cNvGrpSpPr>
            <a:grpSpLocks/>
          </p:cNvGrpSpPr>
          <p:nvPr/>
        </p:nvGrpSpPr>
        <p:grpSpPr bwMode="auto">
          <a:xfrm>
            <a:off x="4073669" y="1775145"/>
            <a:ext cx="6211981" cy="2124555"/>
            <a:chOff x="3808511" y="1585914"/>
            <a:chExt cx="5335488" cy="1976484"/>
          </a:xfrm>
        </p:grpSpPr>
        <p:sp>
          <p:nvSpPr>
            <p:cNvPr id="47" name="手繪多邊形 46"/>
            <p:cNvSpPr/>
            <p:nvPr/>
          </p:nvSpPr>
          <p:spPr>
            <a:xfrm>
              <a:off x="3808511" y="1585914"/>
              <a:ext cx="5335488" cy="941410"/>
            </a:xfrm>
            <a:custGeom>
              <a:avLst/>
              <a:gdLst>
                <a:gd name="connsiteX0" fmla="*/ 0 w 5335488"/>
                <a:gd name="connsiteY0" fmla="*/ 117632 h 941056"/>
                <a:gd name="connsiteX1" fmla="*/ 4864960 w 5335488"/>
                <a:gd name="connsiteY1" fmla="*/ 117632 h 941056"/>
                <a:gd name="connsiteX2" fmla="*/ 4864960 w 5335488"/>
                <a:gd name="connsiteY2" fmla="*/ 0 h 941056"/>
                <a:gd name="connsiteX3" fmla="*/ 5335488 w 5335488"/>
                <a:gd name="connsiteY3" fmla="*/ 470528 h 941056"/>
                <a:gd name="connsiteX4" fmla="*/ 4864960 w 5335488"/>
                <a:gd name="connsiteY4" fmla="*/ 941056 h 941056"/>
                <a:gd name="connsiteX5" fmla="*/ 4864960 w 5335488"/>
                <a:gd name="connsiteY5" fmla="*/ 823424 h 941056"/>
                <a:gd name="connsiteX6" fmla="*/ 0 w 5335488"/>
                <a:gd name="connsiteY6" fmla="*/ 823424 h 941056"/>
                <a:gd name="connsiteX7" fmla="*/ 0 w 5335488"/>
                <a:gd name="connsiteY7" fmla="*/ 117632 h 9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35488" h="941056">
                  <a:moveTo>
                    <a:pt x="0" y="117632"/>
                  </a:moveTo>
                  <a:lnTo>
                    <a:pt x="4864960" y="117632"/>
                  </a:lnTo>
                  <a:lnTo>
                    <a:pt x="4864960" y="0"/>
                  </a:lnTo>
                  <a:lnTo>
                    <a:pt x="5335488" y="470528"/>
                  </a:lnTo>
                  <a:lnTo>
                    <a:pt x="4864960" y="941056"/>
                  </a:lnTo>
                  <a:lnTo>
                    <a:pt x="4864960" y="823424"/>
                  </a:lnTo>
                  <a:lnTo>
                    <a:pt x="0" y="823424"/>
                  </a:lnTo>
                  <a:lnTo>
                    <a:pt x="0" y="117632"/>
                  </a:lnTo>
                  <a:close/>
                </a:path>
              </a:pathLst>
            </a:custGeom>
            <a:solidFill>
              <a:srgbClr val="CCFF99"/>
            </a:solidFill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002">
              <a:schemeClr val="lt1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5240" tIns="132872" rIns="368136" bIns="132872" spcCol="1270" anchor="ctr"/>
            <a:lstStyle/>
            <a:p>
              <a:pPr>
                <a:spcBef>
                  <a:spcPct val="50000"/>
                </a:spcBef>
              </a:pPr>
              <a:r>
                <a:rPr lang="zh-TW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透過二</a:t>
              </a:r>
              <a:r>
                <a:rPr lang="zh-TW" altLang="zh-TW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階段</a:t>
              </a:r>
              <a:r>
                <a:rPr lang="zh-TW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志願選填試探作業，</a:t>
              </a:r>
              <a:r>
                <a:rPr lang="zh-TW" altLang="zh-TW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引導</a:t>
              </a:r>
              <a:r>
                <a:rPr lang="zh-TW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學生</a:t>
              </a:r>
              <a:r>
                <a:rPr lang="zh-TW" altLang="zh-TW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學習</a:t>
              </a:r>
              <a:r>
                <a:rPr lang="zh-TW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志願</a:t>
              </a:r>
              <a:r>
                <a:rPr lang="zh-TW" altLang="zh-TW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軟正黑體" pitchFamily="34" charset="-120"/>
                  <a:ea typeface="微軟正黑體" pitchFamily="34" charset="-120"/>
                </a:rPr>
                <a:t>抉擇</a:t>
              </a:r>
              <a:endParaRPr lang="zh-TW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48" name="手繪多邊形 47"/>
            <p:cNvSpPr/>
            <p:nvPr/>
          </p:nvSpPr>
          <p:spPr>
            <a:xfrm>
              <a:off x="3808511" y="2620988"/>
              <a:ext cx="5335488" cy="941410"/>
            </a:xfrm>
            <a:custGeom>
              <a:avLst/>
              <a:gdLst>
                <a:gd name="connsiteX0" fmla="*/ 0 w 5335488"/>
                <a:gd name="connsiteY0" fmla="*/ 117632 h 941056"/>
                <a:gd name="connsiteX1" fmla="*/ 4864960 w 5335488"/>
                <a:gd name="connsiteY1" fmla="*/ 117632 h 941056"/>
                <a:gd name="connsiteX2" fmla="*/ 4864960 w 5335488"/>
                <a:gd name="connsiteY2" fmla="*/ 0 h 941056"/>
                <a:gd name="connsiteX3" fmla="*/ 5335488 w 5335488"/>
                <a:gd name="connsiteY3" fmla="*/ 470528 h 941056"/>
                <a:gd name="connsiteX4" fmla="*/ 4864960 w 5335488"/>
                <a:gd name="connsiteY4" fmla="*/ 941056 h 941056"/>
                <a:gd name="connsiteX5" fmla="*/ 4864960 w 5335488"/>
                <a:gd name="connsiteY5" fmla="*/ 823424 h 941056"/>
                <a:gd name="connsiteX6" fmla="*/ 0 w 5335488"/>
                <a:gd name="connsiteY6" fmla="*/ 823424 h 941056"/>
                <a:gd name="connsiteX7" fmla="*/ 0 w 5335488"/>
                <a:gd name="connsiteY7" fmla="*/ 117632 h 9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35488" h="941056">
                  <a:moveTo>
                    <a:pt x="0" y="117632"/>
                  </a:moveTo>
                  <a:lnTo>
                    <a:pt x="4864960" y="117632"/>
                  </a:lnTo>
                  <a:lnTo>
                    <a:pt x="4864960" y="0"/>
                  </a:lnTo>
                  <a:lnTo>
                    <a:pt x="5335488" y="470528"/>
                  </a:lnTo>
                  <a:lnTo>
                    <a:pt x="4864960" y="941056"/>
                  </a:lnTo>
                  <a:lnTo>
                    <a:pt x="4864960" y="823424"/>
                  </a:lnTo>
                  <a:lnTo>
                    <a:pt x="0" y="823424"/>
                  </a:lnTo>
                  <a:lnTo>
                    <a:pt x="0" y="117632"/>
                  </a:lnTo>
                  <a:close/>
                </a:path>
              </a:pathLst>
            </a:custGeom>
            <a:solidFill>
              <a:srgbClr val="CCFF99">
                <a:alpha val="90000"/>
              </a:srgbClr>
            </a:solidFill>
          </p:spPr>
          <p:style>
            <a:lnRef idx="2">
              <a:schemeClr val="accent2">
                <a:tint val="40000"/>
                <a:alpha val="90000"/>
                <a:hueOff val="-12903"/>
                <a:satOff val="-8847"/>
                <a:lumOff val="3415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-12903"/>
                <a:satOff val="-8847"/>
                <a:lumOff val="3415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5240" tIns="132872" rIns="368136" bIns="132872" spcCol="1270" anchor="ctr"/>
            <a:lstStyle/>
            <a:p>
              <a:endParaRPr lang="zh-TW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r>
                <a:rPr lang="zh-TW" altLang="en-US" sz="2400" b="1" dirty="0">
                  <a:solidFill>
                    <a:srgbClr val="FF0000"/>
                  </a:solidFill>
                  <a:latin typeface="微軟正黑體" pitchFamily="34" charset="-120"/>
                  <a:ea typeface="微軟正黑體" pitchFamily="34" charset="-120"/>
                </a:rPr>
                <a:t>檢視現階段超額比序積分及熟悉志願序變化對計分的影響 </a:t>
              </a:r>
            </a:p>
            <a:p>
              <a:endParaRPr lang="zh-TW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40" name="群組 39"/>
          <p:cNvGrpSpPr>
            <a:grpSpLocks/>
          </p:cNvGrpSpPr>
          <p:nvPr/>
        </p:nvGrpSpPr>
        <p:grpSpPr bwMode="auto">
          <a:xfrm>
            <a:off x="2085750" y="1878093"/>
            <a:ext cx="1881896" cy="4349791"/>
            <a:chOff x="251518" y="1585914"/>
            <a:chExt cx="3556994" cy="4046632"/>
          </a:xfrm>
        </p:grpSpPr>
        <p:sp>
          <p:nvSpPr>
            <p:cNvPr id="43" name="手繪多邊形 42"/>
            <p:cNvSpPr/>
            <p:nvPr/>
          </p:nvSpPr>
          <p:spPr>
            <a:xfrm>
              <a:off x="251520" y="1585914"/>
              <a:ext cx="3556992" cy="941410"/>
            </a:xfrm>
            <a:custGeom>
              <a:avLst/>
              <a:gdLst>
                <a:gd name="connsiteX0" fmla="*/ 0 w 3556992"/>
                <a:gd name="connsiteY0" fmla="*/ 156846 h 941056"/>
                <a:gd name="connsiteX1" fmla="*/ 156846 w 3556992"/>
                <a:gd name="connsiteY1" fmla="*/ 0 h 941056"/>
                <a:gd name="connsiteX2" fmla="*/ 3400146 w 3556992"/>
                <a:gd name="connsiteY2" fmla="*/ 0 h 941056"/>
                <a:gd name="connsiteX3" fmla="*/ 3556992 w 3556992"/>
                <a:gd name="connsiteY3" fmla="*/ 156846 h 941056"/>
                <a:gd name="connsiteX4" fmla="*/ 3556992 w 3556992"/>
                <a:gd name="connsiteY4" fmla="*/ 784210 h 941056"/>
                <a:gd name="connsiteX5" fmla="*/ 3400146 w 3556992"/>
                <a:gd name="connsiteY5" fmla="*/ 941056 h 941056"/>
                <a:gd name="connsiteX6" fmla="*/ 156846 w 3556992"/>
                <a:gd name="connsiteY6" fmla="*/ 941056 h 941056"/>
                <a:gd name="connsiteX7" fmla="*/ 0 w 3556992"/>
                <a:gd name="connsiteY7" fmla="*/ 784210 h 941056"/>
                <a:gd name="connsiteX8" fmla="*/ 0 w 3556992"/>
                <a:gd name="connsiteY8" fmla="*/ 156846 h 9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56992" h="941056">
                  <a:moveTo>
                    <a:pt x="0" y="156846"/>
                  </a:moveTo>
                  <a:cubicBezTo>
                    <a:pt x="0" y="70222"/>
                    <a:pt x="70222" y="0"/>
                    <a:pt x="156846" y="0"/>
                  </a:cubicBezTo>
                  <a:lnTo>
                    <a:pt x="3400146" y="0"/>
                  </a:lnTo>
                  <a:cubicBezTo>
                    <a:pt x="3486770" y="0"/>
                    <a:pt x="3556992" y="70222"/>
                    <a:pt x="3556992" y="156846"/>
                  </a:cubicBezTo>
                  <a:lnTo>
                    <a:pt x="3556992" y="784210"/>
                  </a:lnTo>
                  <a:cubicBezTo>
                    <a:pt x="3556992" y="870834"/>
                    <a:pt x="3486770" y="941056"/>
                    <a:pt x="3400146" y="941056"/>
                  </a:cubicBezTo>
                  <a:lnTo>
                    <a:pt x="156846" y="941056"/>
                  </a:lnTo>
                  <a:cubicBezTo>
                    <a:pt x="70222" y="941056"/>
                    <a:pt x="0" y="870834"/>
                    <a:pt x="0" y="784210"/>
                  </a:cubicBezTo>
                  <a:lnTo>
                    <a:pt x="0" y="156846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167859" tIns="106899" rIns="167859" bIns="106899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TW" altLang="en-US" sz="3200" b="1" dirty="0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目的</a:t>
              </a:r>
            </a:p>
          </p:txBody>
        </p:sp>
        <p:sp>
          <p:nvSpPr>
            <p:cNvPr id="44" name="手繪多邊形 43"/>
            <p:cNvSpPr/>
            <p:nvPr/>
          </p:nvSpPr>
          <p:spPr>
            <a:xfrm>
              <a:off x="251518" y="2620988"/>
              <a:ext cx="3556992" cy="941410"/>
            </a:xfrm>
            <a:custGeom>
              <a:avLst/>
              <a:gdLst>
                <a:gd name="connsiteX0" fmla="*/ 0 w 3556992"/>
                <a:gd name="connsiteY0" fmla="*/ 156846 h 941056"/>
                <a:gd name="connsiteX1" fmla="*/ 156846 w 3556992"/>
                <a:gd name="connsiteY1" fmla="*/ 0 h 941056"/>
                <a:gd name="connsiteX2" fmla="*/ 3400146 w 3556992"/>
                <a:gd name="connsiteY2" fmla="*/ 0 h 941056"/>
                <a:gd name="connsiteX3" fmla="*/ 3556992 w 3556992"/>
                <a:gd name="connsiteY3" fmla="*/ 156846 h 941056"/>
                <a:gd name="connsiteX4" fmla="*/ 3556992 w 3556992"/>
                <a:gd name="connsiteY4" fmla="*/ 784210 h 941056"/>
                <a:gd name="connsiteX5" fmla="*/ 3400146 w 3556992"/>
                <a:gd name="connsiteY5" fmla="*/ 941056 h 941056"/>
                <a:gd name="connsiteX6" fmla="*/ 156846 w 3556992"/>
                <a:gd name="connsiteY6" fmla="*/ 941056 h 941056"/>
                <a:gd name="connsiteX7" fmla="*/ 0 w 3556992"/>
                <a:gd name="connsiteY7" fmla="*/ 784210 h 941056"/>
                <a:gd name="connsiteX8" fmla="*/ 0 w 3556992"/>
                <a:gd name="connsiteY8" fmla="*/ 156846 h 9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56992" h="941056">
                  <a:moveTo>
                    <a:pt x="0" y="156846"/>
                  </a:moveTo>
                  <a:cubicBezTo>
                    <a:pt x="0" y="70222"/>
                    <a:pt x="70222" y="0"/>
                    <a:pt x="156846" y="0"/>
                  </a:cubicBezTo>
                  <a:lnTo>
                    <a:pt x="3400146" y="0"/>
                  </a:lnTo>
                  <a:cubicBezTo>
                    <a:pt x="3486770" y="0"/>
                    <a:pt x="3556992" y="70222"/>
                    <a:pt x="3556992" y="156846"/>
                  </a:cubicBezTo>
                  <a:lnTo>
                    <a:pt x="3556992" y="784210"/>
                  </a:lnTo>
                  <a:cubicBezTo>
                    <a:pt x="3556992" y="870834"/>
                    <a:pt x="3486770" y="941056"/>
                    <a:pt x="3400146" y="941056"/>
                  </a:cubicBezTo>
                  <a:lnTo>
                    <a:pt x="156846" y="941056"/>
                  </a:lnTo>
                  <a:cubicBezTo>
                    <a:pt x="70222" y="941056"/>
                    <a:pt x="0" y="870834"/>
                    <a:pt x="0" y="784210"/>
                  </a:cubicBezTo>
                  <a:lnTo>
                    <a:pt x="0" y="156846"/>
                  </a:lnTo>
                  <a:close/>
                </a:path>
              </a:pathLst>
            </a:cu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167859" tIns="106899" rIns="167859" bIns="106899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TW" altLang="en-US" sz="3200" b="1" dirty="0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學生</a:t>
              </a:r>
            </a:p>
          </p:txBody>
        </p:sp>
        <p:sp>
          <p:nvSpPr>
            <p:cNvPr id="45" name="手繪多邊形 44"/>
            <p:cNvSpPr/>
            <p:nvPr/>
          </p:nvSpPr>
          <p:spPr>
            <a:xfrm>
              <a:off x="251520" y="3656062"/>
              <a:ext cx="3556992" cy="941410"/>
            </a:xfrm>
            <a:custGeom>
              <a:avLst/>
              <a:gdLst>
                <a:gd name="connsiteX0" fmla="*/ 0 w 3556992"/>
                <a:gd name="connsiteY0" fmla="*/ 156846 h 941056"/>
                <a:gd name="connsiteX1" fmla="*/ 156846 w 3556992"/>
                <a:gd name="connsiteY1" fmla="*/ 0 h 941056"/>
                <a:gd name="connsiteX2" fmla="*/ 3400146 w 3556992"/>
                <a:gd name="connsiteY2" fmla="*/ 0 h 941056"/>
                <a:gd name="connsiteX3" fmla="*/ 3556992 w 3556992"/>
                <a:gd name="connsiteY3" fmla="*/ 156846 h 941056"/>
                <a:gd name="connsiteX4" fmla="*/ 3556992 w 3556992"/>
                <a:gd name="connsiteY4" fmla="*/ 784210 h 941056"/>
                <a:gd name="connsiteX5" fmla="*/ 3400146 w 3556992"/>
                <a:gd name="connsiteY5" fmla="*/ 941056 h 941056"/>
                <a:gd name="connsiteX6" fmla="*/ 156846 w 3556992"/>
                <a:gd name="connsiteY6" fmla="*/ 941056 h 941056"/>
                <a:gd name="connsiteX7" fmla="*/ 0 w 3556992"/>
                <a:gd name="connsiteY7" fmla="*/ 784210 h 941056"/>
                <a:gd name="connsiteX8" fmla="*/ 0 w 3556992"/>
                <a:gd name="connsiteY8" fmla="*/ 156846 h 9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56992" h="941056">
                  <a:moveTo>
                    <a:pt x="0" y="156846"/>
                  </a:moveTo>
                  <a:cubicBezTo>
                    <a:pt x="0" y="70222"/>
                    <a:pt x="70222" y="0"/>
                    <a:pt x="156846" y="0"/>
                  </a:cubicBezTo>
                  <a:lnTo>
                    <a:pt x="3400146" y="0"/>
                  </a:lnTo>
                  <a:cubicBezTo>
                    <a:pt x="3486770" y="0"/>
                    <a:pt x="3556992" y="70222"/>
                    <a:pt x="3556992" y="156846"/>
                  </a:cubicBezTo>
                  <a:lnTo>
                    <a:pt x="3556992" y="784210"/>
                  </a:lnTo>
                  <a:cubicBezTo>
                    <a:pt x="3556992" y="870834"/>
                    <a:pt x="3486770" y="941056"/>
                    <a:pt x="3400146" y="941056"/>
                  </a:cubicBezTo>
                  <a:lnTo>
                    <a:pt x="156846" y="941056"/>
                  </a:lnTo>
                  <a:cubicBezTo>
                    <a:pt x="70222" y="941056"/>
                    <a:pt x="0" y="870834"/>
                    <a:pt x="0" y="784210"/>
                  </a:cubicBezTo>
                  <a:lnTo>
                    <a:pt x="0" y="156846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167859" tIns="106899" rIns="167859" bIns="106899" spcCol="1270" anchor="ctr"/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TW" altLang="en-US" sz="3200" b="1" dirty="0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教務</a:t>
              </a:r>
            </a:p>
          </p:txBody>
        </p:sp>
        <p:sp>
          <p:nvSpPr>
            <p:cNvPr id="46" name="手繪多邊形 45"/>
            <p:cNvSpPr/>
            <p:nvPr/>
          </p:nvSpPr>
          <p:spPr>
            <a:xfrm>
              <a:off x="251520" y="4691136"/>
              <a:ext cx="3556992" cy="941410"/>
            </a:xfrm>
            <a:custGeom>
              <a:avLst/>
              <a:gdLst>
                <a:gd name="connsiteX0" fmla="*/ 0 w 3556992"/>
                <a:gd name="connsiteY0" fmla="*/ 156846 h 941056"/>
                <a:gd name="connsiteX1" fmla="*/ 156846 w 3556992"/>
                <a:gd name="connsiteY1" fmla="*/ 0 h 941056"/>
                <a:gd name="connsiteX2" fmla="*/ 3400146 w 3556992"/>
                <a:gd name="connsiteY2" fmla="*/ 0 h 941056"/>
                <a:gd name="connsiteX3" fmla="*/ 3556992 w 3556992"/>
                <a:gd name="connsiteY3" fmla="*/ 156846 h 941056"/>
                <a:gd name="connsiteX4" fmla="*/ 3556992 w 3556992"/>
                <a:gd name="connsiteY4" fmla="*/ 784210 h 941056"/>
                <a:gd name="connsiteX5" fmla="*/ 3400146 w 3556992"/>
                <a:gd name="connsiteY5" fmla="*/ 941056 h 941056"/>
                <a:gd name="connsiteX6" fmla="*/ 156846 w 3556992"/>
                <a:gd name="connsiteY6" fmla="*/ 941056 h 941056"/>
                <a:gd name="connsiteX7" fmla="*/ 0 w 3556992"/>
                <a:gd name="connsiteY7" fmla="*/ 784210 h 941056"/>
                <a:gd name="connsiteX8" fmla="*/ 0 w 3556992"/>
                <a:gd name="connsiteY8" fmla="*/ 156846 h 94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56992" h="941056">
                  <a:moveTo>
                    <a:pt x="0" y="156846"/>
                  </a:moveTo>
                  <a:cubicBezTo>
                    <a:pt x="0" y="70222"/>
                    <a:pt x="70222" y="0"/>
                    <a:pt x="156846" y="0"/>
                  </a:cubicBezTo>
                  <a:lnTo>
                    <a:pt x="3400146" y="0"/>
                  </a:lnTo>
                  <a:cubicBezTo>
                    <a:pt x="3486770" y="0"/>
                    <a:pt x="3556992" y="70222"/>
                    <a:pt x="3556992" y="156846"/>
                  </a:cubicBezTo>
                  <a:lnTo>
                    <a:pt x="3556992" y="784210"/>
                  </a:lnTo>
                  <a:cubicBezTo>
                    <a:pt x="3556992" y="870834"/>
                    <a:pt x="3486770" y="941056"/>
                    <a:pt x="3400146" y="941056"/>
                  </a:cubicBezTo>
                  <a:lnTo>
                    <a:pt x="156846" y="941056"/>
                  </a:lnTo>
                  <a:cubicBezTo>
                    <a:pt x="70222" y="941056"/>
                    <a:pt x="0" y="870834"/>
                    <a:pt x="0" y="784210"/>
                  </a:cubicBezTo>
                  <a:lnTo>
                    <a:pt x="0" y="156846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67859" tIns="106899" rIns="167859" bIns="106899" spcCol="1270" anchor="ctr"/>
            <a:lstStyle/>
            <a:p>
              <a:pPr algn="ctr" defTabSz="1422400">
                <a:lnSpc>
                  <a:spcPts val="3000"/>
                </a:lnSpc>
                <a:spcAft>
                  <a:spcPct val="35000"/>
                </a:spcAft>
                <a:defRPr/>
              </a:pPr>
              <a:r>
                <a:rPr lang="zh-TW" altLang="en-US" sz="2800" b="1" dirty="0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導師及</a:t>
              </a:r>
              <a:endParaRPr lang="en-US" altLang="zh-TW" sz="2800" b="1" dirty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algn="ctr" defTabSz="1422400">
                <a:lnSpc>
                  <a:spcPts val="3000"/>
                </a:lnSpc>
                <a:spcAft>
                  <a:spcPct val="35000"/>
                </a:spcAft>
                <a:defRPr/>
              </a:pPr>
              <a:r>
                <a:rPr lang="zh-TW" altLang="en-US" sz="2800" b="1" dirty="0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輔導人員</a:t>
              </a:r>
            </a:p>
          </p:txBody>
        </p:sp>
      </p:grpSp>
      <p:sp>
        <p:nvSpPr>
          <p:cNvPr id="42" name="手繪多邊形 41"/>
          <p:cNvSpPr/>
          <p:nvPr/>
        </p:nvSpPr>
        <p:spPr bwMode="auto">
          <a:xfrm>
            <a:off x="4115349" y="5225376"/>
            <a:ext cx="6211981" cy="1011937"/>
          </a:xfrm>
          <a:custGeom>
            <a:avLst/>
            <a:gdLst>
              <a:gd name="connsiteX0" fmla="*/ 0 w 5335488"/>
              <a:gd name="connsiteY0" fmla="*/ 117632 h 941056"/>
              <a:gd name="connsiteX1" fmla="*/ 4864960 w 5335488"/>
              <a:gd name="connsiteY1" fmla="*/ 117632 h 941056"/>
              <a:gd name="connsiteX2" fmla="*/ 4864960 w 5335488"/>
              <a:gd name="connsiteY2" fmla="*/ 0 h 941056"/>
              <a:gd name="connsiteX3" fmla="*/ 5335488 w 5335488"/>
              <a:gd name="connsiteY3" fmla="*/ 470528 h 941056"/>
              <a:gd name="connsiteX4" fmla="*/ 4864960 w 5335488"/>
              <a:gd name="connsiteY4" fmla="*/ 941056 h 941056"/>
              <a:gd name="connsiteX5" fmla="*/ 4864960 w 5335488"/>
              <a:gd name="connsiteY5" fmla="*/ 823424 h 941056"/>
              <a:gd name="connsiteX6" fmla="*/ 0 w 5335488"/>
              <a:gd name="connsiteY6" fmla="*/ 823424 h 941056"/>
              <a:gd name="connsiteX7" fmla="*/ 0 w 5335488"/>
              <a:gd name="connsiteY7" fmla="*/ 117632 h 94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5488" h="941056">
                <a:moveTo>
                  <a:pt x="0" y="117632"/>
                </a:moveTo>
                <a:lnTo>
                  <a:pt x="4864960" y="117632"/>
                </a:lnTo>
                <a:lnTo>
                  <a:pt x="4864960" y="0"/>
                </a:lnTo>
                <a:lnTo>
                  <a:pt x="5335488" y="470528"/>
                </a:lnTo>
                <a:lnTo>
                  <a:pt x="4864960" y="941056"/>
                </a:lnTo>
                <a:lnTo>
                  <a:pt x="4864960" y="823424"/>
                </a:lnTo>
                <a:lnTo>
                  <a:pt x="0" y="823424"/>
                </a:lnTo>
                <a:lnTo>
                  <a:pt x="0" y="117632"/>
                </a:lnTo>
                <a:close/>
              </a:path>
            </a:pathLst>
          </a:custGeom>
          <a:solidFill>
            <a:srgbClr val="CCFF99">
              <a:alpha val="90000"/>
            </a:srgbClr>
          </a:solidFill>
        </p:spPr>
        <p:style>
          <a:lnRef idx="2">
            <a:schemeClr val="accent2">
              <a:tint val="40000"/>
              <a:alpha val="90000"/>
              <a:hueOff val="-12903"/>
              <a:satOff val="-8847"/>
              <a:lumOff val="3415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40000"/>
              <a:alpha val="90000"/>
              <a:hueOff val="-12903"/>
              <a:satOff val="-8847"/>
              <a:lumOff val="3415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5240" tIns="132872" rIns="368136" bIns="132872" spcCol="1270" anchor="ctr"/>
          <a:lstStyle/>
          <a:p>
            <a:endParaRPr lang="zh-TW" altLang="en-US" sz="2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搭配輸出資訊逐次協助學生志願序選填進行相關輔導措施</a:t>
            </a:r>
            <a:endParaRPr lang="zh-TW" altLang="en-US" sz="24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0" lvl="1" defTabSz="1066800">
              <a:lnSpc>
                <a:spcPct val="90000"/>
              </a:lnSpc>
              <a:spcAft>
                <a:spcPct val="15000"/>
              </a:spcAft>
              <a:defRPr/>
            </a:pPr>
            <a:endParaRPr lang="zh-TW" altLang="en-US" sz="2800" b="1" dirty="0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C4E0C6C3-5145-465C-965F-3DEB21212409}"/>
              </a:ext>
            </a:extLst>
          </p:cNvPr>
          <p:cNvSpPr txBox="1"/>
          <p:nvPr/>
        </p:nvSpPr>
        <p:spPr>
          <a:xfrm>
            <a:off x="38494" y="123071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793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740750" y="476673"/>
            <a:ext cx="8712968" cy="864196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適性入學資料管理平臺    </a:t>
            </a:r>
            <a:r>
              <a:rPr lang="en-US" altLang="zh-TW" sz="2400" b="1" dirty="0">
                <a:solidFill>
                  <a:srgbClr val="FFFF00"/>
                </a:solidFill>
                <a:latin typeface="Adobe 繁黑體 Std B" pitchFamily="34" charset="-120"/>
                <a:ea typeface="Adobe 繁黑體 Std B" pitchFamily="34" charset="-120"/>
              </a:rPr>
              <a:t>http://12basic.rcpet.edu.tw/</a:t>
            </a:r>
            <a:endParaRPr lang="zh-TW" altLang="zh-TW" sz="2400" b="1" dirty="0">
              <a:solidFill>
                <a:srgbClr val="FFFF00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cxnSp>
        <p:nvCxnSpPr>
          <p:cNvPr id="36" name="直線接點 35"/>
          <p:cNvCxnSpPr/>
          <p:nvPr/>
        </p:nvCxnSpPr>
        <p:spPr>
          <a:xfrm>
            <a:off x="1940982" y="1806629"/>
            <a:ext cx="8727025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群組 2"/>
          <p:cNvGrpSpPr/>
          <p:nvPr/>
        </p:nvGrpSpPr>
        <p:grpSpPr>
          <a:xfrm>
            <a:off x="1740750" y="1295223"/>
            <a:ext cx="8712968" cy="5277052"/>
            <a:chOff x="216750" y="1295223"/>
            <a:chExt cx="8712968" cy="5277052"/>
          </a:xfrm>
        </p:grpSpPr>
        <p:pic>
          <p:nvPicPr>
            <p:cNvPr id="28" name="圖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50" y="1295223"/>
              <a:ext cx="8712968" cy="5277052"/>
            </a:xfrm>
            <a:prstGeom prst="rect">
              <a:avLst/>
            </a:prstGeom>
          </p:spPr>
        </p:pic>
        <p:sp>
          <p:nvSpPr>
            <p:cNvPr id="2" name="圓角矩形 1">
              <a:hlinkClick r:id="rId3"/>
            </p:cNvPr>
            <p:cNvSpPr/>
            <p:nvPr/>
          </p:nvSpPr>
          <p:spPr>
            <a:xfrm>
              <a:off x="6876256" y="5085184"/>
              <a:ext cx="1512168" cy="936104"/>
            </a:xfrm>
            <a:prstGeom prst="roundRect">
              <a:avLst/>
            </a:prstGeom>
            <a:solidFill>
              <a:srgbClr val="1574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TW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高中職及五專資訊定位查詢系統</a:t>
              </a:r>
            </a:p>
          </p:txBody>
        </p:sp>
      </p:grpSp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0F121FBD-BF32-4EE5-8DF7-3158E90296B5}"/>
              </a:ext>
            </a:extLst>
          </p:cNvPr>
          <p:cNvSpPr txBox="1"/>
          <p:nvPr/>
        </p:nvSpPr>
        <p:spPr>
          <a:xfrm>
            <a:off x="-24754" y="-8333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703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圓角 1"/>
          <p:cNvSpPr/>
          <p:nvPr/>
        </p:nvSpPr>
        <p:spPr>
          <a:xfrm>
            <a:off x="1708809" y="1469026"/>
            <a:ext cx="8827210" cy="5272343"/>
          </a:xfrm>
          <a:prstGeom prst="roundRect">
            <a:avLst>
              <a:gd name="adj" fmla="val 7032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113057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708809" y="692698"/>
            <a:ext cx="8744228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志願選填試探與輔導作業整體推動架構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2348034" y="1409727"/>
            <a:ext cx="7819985" cy="4876630"/>
            <a:chOff x="395536" y="1089462"/>
            <a:chExt cx="8526674" cy="5768538"/>
          </a:xfrm>
        </p:grpSpPr>
        <p:sp>
          <p:nvSpPr>
            <p:cNvPr id="24" name="矩形 23"/>
            <p:cNvSpPr/>
            <p:nvPr/>
          </p:nvSpPr>
          <p:spPr bwMode="auto">
            <a:xfrm>
              <a:off x="1891199" y="1873493"/>
              <a:ext cx="6866212" cy="248146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TW" altLang="en-US" sz="32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上-下雙向箭號 24"/>
            <p:cNvSpPr/>
            <p:nvPr/>
          </p:nvSpPr>
          <p:spPr bwMode="auto">
            <a:xfrm>
              <a:off x="395536" y="1124744"/>
              <a:ext cx="1381768" cy="1821823"/>
            </a:xfrm>
            <a:prstGeom prst="upDownArrow">
              <a:avLst>
                <a:gd name="adj1" fmla="val 52085"/>
                <a:gd name="adj2" fmla="val 28418"/>
              </a:avLst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eaVert" anchor="ctr"/>
            <a:lstStyle/>
            <a:p>
              <a:pPr algn="ctr">
                <a:defRPr/>
              </a:pPr>
              <a:r>
                <a:rPr lang="zh-TW" altLang="en-US" sz="1400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考核</a:t>
              </a:r>
              <a:endParaRPr lang="en-US" altLang="zh-TW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>
                <a:defRPr/>
              </a:pPr>
              <a:r>
                <a:rPr lang="zh-TW" altLang="en-US" sz="1400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督導</a:t>
              </a:r>
              <a:endParaRPr lang="en-US" altLang="zh-TW" sz="1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>
                <a:defRPr/>
              </a:pPr>
              <a:r>
                <a:rPr lang="zh-TW" altLang="en-US" sz="1400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規劃</a:t>
              </a:r>
            </a:p>
          </p:txBody>
        </p:sp>
        <p:sp>
          <p:nvSpPr>
            <p:cNvPr id="26" name="上-下雙向箭號 25"/>
            <p:cNvSpPr/>
            <p:nvPr/>
          </p:nvSpPr>
          <p:spPr bwMode="auto">
            <a:xfrm>
              <a:off x="395536" y="2946567"/>
              <a:ext cx="1381768" cy="3907164"/>
            </a:xfrm>
            <a:prstGeom prst="upDownArrow">
              <a:avLst>
                <a:gd name="adj1" fmla="val 56324"/>
                <a:gd name="adj2" fmla="val 28418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rgbClr val="66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eaVert" anchor="ctr"/>
            <a:lstStyle/>
            <a:p>
              <a:pPr algn="ctr">
                <a:defRPr/>
              </a:pPr>
              <a:r>
                <a:rPr lang="zh-TW" altLang="en-US" sz="2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執            行</a:t>
              </a:r>
            </a:p>
          </p:txBody>
        </p:sp>
        <p:sp>
          <p:nvSpPr>
            <p:cNvPr id="27" name="流程圖: 程序 1"/>
            <p:cNvSpPr>
              <a:spLocks noChangeArrowheads="1"/>
            </p:cNvSpPr>
            <p:nvPr/>
          </p:nvSpPr>
          <p:spPr bwMode="auto">
            <a:xfrm>
              <a:off x="4197158" y="1159605"/>
              <a:ext cx="2078990" cy="493040"/>
            </a:xfrm>
            <a:prstGeom prst="flowChartProcess">
              <a:avLst/>
            </a:prstGeom>
            <a:solidFill>
              <a:srgbClr val="FFCC99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165100" indent="-165100" algn="ctr"/>
              <a:r>
                <a:rPr lang="zh-TW" altLang="en-US" sz="2400" b="1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教育部</a:t>
              </a:r>
            </a:p>
          </p:txBody>
        </p:sp>
        <p:sp>
          <p:nvSpPr>
            <p:cNvPr id="28" name="流程圖: 程序 1"/>
            <p:cNvSpPr>
              <a:spLocks noChangeArrowheads="1"/>
            </p:cNvSpPr>
            <p:nvPr/>
          </p:nvSpPr>
          <p:spPr bwMode="auto">
            <a:xfrm>
              <a:off x="4197158" y="2019734"/>
              <a:ext cx="2078990" cy="493040"/>
            </a:xfrm>
            <a:prstGeom prst="flowChartProcess">
              <a:avLst/>
            </a:prstGeom>
            <a:solidFill>
              <a:srgbClr val="FFCCFF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165100" indent="-165100" algn="ctr"/>
              <a:r>
                <a:rPr lang="zh-TW" altLang="en-US" sz="2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教育局（處）</a:t>
              </a:r>
            </a:p>
          </p:txBody>
        </p:sp>
        <p:sp>
          <p:nvSpPr>
            <p:cNvPr id="29" name="流程圖: 程序 6"/>
            <p:cNvSpPr>
              <a:spLocks noChangeArrowheads="1"/>
            </p:cNvSpPr>
            <p:nvPr/>
          </p:nvSpPr>
          <p:spPr bwMode="auto">
            <a:xfrm>
              <a:off x="4224171" y="2879863"/>
              <a:ext cx="2078990" cy="1134654"/>
            </a:xfrm>
            <a:prstGeom prst="flowChartProcess">
              <a:avLst/>
            </a:prstGeom>
            <a:solidFill>
              <a:srgbClr val="CCFF99"/>
            </a:solidFill>
            <a:ln w="25400" algn="ctr">
              <a:solidFill>
                <a:srgbClr val="92D05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TW" altLang="en-US" sz="22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入學及輔導作業相關科室</a:t>
              </a:r>
            </a:p>
          </p:txBody>
        </p:sp>
        <p:sp>
          <p:nvSpPr>
            <p:cNvPr id="31" name="橢圓 4"/>
            <p:cNvSpPr>
              <a:spLocks noChangeArrowheads="1"/>
            </p:cNvSpPr>
            <p:nvPr/>
          </p:nvSpPr>
          <p:spPr bwMode="auto">
            <a:xfrm>
              <a:off x="6432495" y="3019863"/>
              <a:ext cx="2042368" cy="10558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TW" altLang="en-US" sz="22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輔導工作</a:t>
              </a:r>
              <a:endParaRPr lang="en-US" altLang="zh-TW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sz="22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輔導團</a:t>
              </a:r>
            </a:p>
          </p:txBody>
        </p:sp>
        <p:sp>
          <p:nvSpPr>
            <p:cNvPr id="32" name="橢圓 8"/>
            <p:cNvSpPr>
              <a:spLocks noChangeArrowheads="1"/>
            </p:cNvSpPr>
            <p:nvPr/>
          </p:nvSpPr>
          <p:spPr bwMode="auto">
            <a:xfrm>
              <a:off x="1926723" y="2946567"/>
              <a:ext cx="2136622" cy="1130505"/>
            </a:xfrm>
            <a:prstGeom prst="ellipse">
              <a:avLst/>
            </a:prstGeom>
            <a:solidFill>
              <a:srgbClr val="66FFFF"/>
            </a:solidFill>
            <a:ln w="38100" algn="ctr">
              <a:noFill/>
              <a:round/>
              <a:headEnd/>
              <a:tailEnd/>
            </a:ln>
          </p:spPr>
          <p:txBody>
            <a:bodyPr lIns="54000" rIns="54000" anchor="ctr"/>
            <a:lstStyle/>
            <a:p>
              <a:pPr algn="ctr"/>
              <a:r>
                <a:rPr lang="zh-TW" altLang="en-US" sz="2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學生輔導</a:t>
              </a:r>
              <a:endParaRPr lang="en-US" altLang="zh-TW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sz="2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諮商中心</a:t>
              </a:r>
            </a:p>
          </p:txBody>
        </p:sp>
        <p:sp>
          <p:nvSpPr>
            <p:cNvPr id="33" name="流程圖: 程序 10"/>
            <p:cNvSpPr>
              <a:spLocks noChangeArrowheads="1"/>
            </p:cNvSpPr>
            <p:nvPr/>
          </p:nvSpPr>
          <p:spPr bwMode="auto">
            <a:xfrm>
              <a:off x="3147445" y="4847995"/>
              <a:ext cx="4396858" cy="584343"/>
            </a:xfrm>
            <a:prstGeom prst="flowChartProcess">
              <a:avLst/>
            </a:prstGeom>
            <a:solidFill>
              <a:srgbClr val="CC99FF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165100" indent="-165100" algn="ctr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轄管各國中（含私立國中）</a:t>
              </a:r>
            </a:p>
          </p:txBody>
        </p:sp>
        <p:sp>
          <p:nvSpPr>
            <p:cNvPr id="34" name="流程圖: 程序 11"/>
            <p:cNvSpPr>
              <a:spLocks noChangeArrowheads="1"/>
            </p:cNvSpPr>
            <p:nvPr/>
          </p:nvSpPr>
          <p:spPr bwMode="auto">
            <a:xfrm>
              <a:off x="1978825" y="6160773"/>
              <a:ext cx="3201589" cy="697227"/>
            </a:xfrm>
            <a:prstGeom prst="flowChartProcess">
              <a:avLst/>
            </a:prstGeom>
            <a:solidFill>
              <a:srgbClr val="FFCCFF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165100" indent="-165100" algn="ctr"/>
              <a:r>
                <a:rPr lang="zh-TW" altLang="en-US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學校「生涯發展教育工作</a:t>
              </a:r>
              <a:r>
                <a:rPr lang="en-US" altLang="zh-TW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執行委員會」落實推動</a:t>
              </a:r>
            </a:p>
          </p:txBody>
        </p:sp>
        <p:sp>
          <p:nvSpPr>
            <p:cNvPr id="35" name="向下箭號 17428"/>
            <p:cNvSpPr>
              <a:spLocks noChangeArrowheads="1"/>
            </p:cNvSpPr>
            <p:nvPr/>
          </p:nvSpPr>
          <p:spPr bwMode="auto">
            <a:xfrm>
              <a:off x="5058572" y="4077072"/>
              <a:ext cx="542284" cy="740907"/>
            </a:xfrm>
            <a:prstGeom prst="downArrow">
              <a:avLst>
                <a:gd name="adj1" fmla="val 50000"/>
                <a:gd name="adj2" fmla="val 50125"/>
              </a:avLst>
            </a:prstGeom>
            <a:solidFill>
              <a:srgbClr val="FF0000"/>
            </a:solidFill>
            <a:ln w="254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 sz="16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6" name="直線接點 94"/>
            <p:cNvCxnSpPr>
              <a:cxnSpLocks noChangeShapeType="1"/>
              <a:stCxn id="28" idx="2"/>
              <a:endCxn id="28" idx="2"/>
            </p:cNvCxnSpPr>
            <p:nvPr/>
          </p:nvCxnSpPr>
          <p:spPr bwMode="auto">
            <a:xfrm>
              <a:off x="5236653" y="2512774"/>
              <a:ext cx="0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直線接點 17414"/>
            <p:cNvCxnSpPr>
              <a:cxnSpLocks noChangeShapeType="1"/>
              <a:stCxn id="27" idx="2"/>
              <a:endCxn id="28" idx="0"/>
            </p:cNvCxnSpPr>
            <p:nvPr/>
          </p:nvCxnSpPr>
          <p:spPr bwMode="auto">
            <a:xfrm>
              <a:off x="5236653" y="1652645"/>
              <a:ext cx="0" cy="367089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流程圖: 程序 11"/>
            <p:cNvSpPr>
              <a:spLocks noChangeArrowheads="1"/>
            </p:cNvSpPr>
            <p:nvPr/>
          </p:nvSpPr>
          <p:spPr bwMode="auto">
            <a:xfrm>
              <a:off x="5673603" y="6156503"/>
              <a:ext cx="3201589" cy="697227"/>
            </a:xfrm>
            <a:prstGeom prst="flowChartProcess">
              <a:avLst/>
            </a:prstGeom>
            <a:solidFill>
              <a:srgbClr val="FFCCFF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165100" indent="-165100" algn="ctr"/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教師、</a:t>
              </a:r>
              <a:r>
                <a:rPr lang="zh-TW" altLang="en-US" sz="20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家長</a:t>
              </a:r>
              <a:r>
                <a:rPr lang="zh-TW" altLang="en-US" sz="20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、學生</a:t>
              </a:r>
            </a:p>
          </p:txBody>
        </p:sp>
        <p:sp>
          <p:nvSpPr>
            <p:cNvPr id="39" name="向下箭號 17428"/>
            <p:cNvSpPr>
              <a:spLocks noChangeArrowheads="1"/>
            </p:cNvSpPr>
            <p:nvPr/>
          </p:nvSpPr>
          <p:spPr bwMode="auto">
            <a:xfrm>
              <a:off x="6876256" y="5432338"/>
              <a:ext cx="542284" cy="708844"/>
            </a:xfrm>
            <a:prstGeom prst="downArrow">
              <a:avLst>
                <a:gd name="adj1" fmla="val 50000"/>
                <a:gd name="adj2" fmla="val 50125"/>
              </a:avLst>
            </a:prstGeom>
            <a:solidFill>
              <a:srgbClr val="FF0000"/>
            </a:solidFill>
            <a:ln w="254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 sz="16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0" name="向下箭號 17428"/>
            <p:cNvSpPr>
              <a:spLocks noChangeArrowheads="1"/>
            </p:cNvSpPr>
            <p:nvPr/>
          </p:nvSpPr>
          <p:spPr bwMode="auto">
            <a:xfrm>
              <a:off x="3308477" y="5451929"/>
              <a:ext cx="542284" cy="708844"/>
            </a:xfrm>
            <a:prstGeom prst="downArrow">
              <a:avLst>
                <a:gd name="adj1" fmla="val 50000"/>
                <a:gd name="adj2" fmla="val 50125"/>
              </a:avLst>
            </a:prstGeom>
            <a:solidFill>
              <a:srgbClr val="FF0000"/>
            </a:solidFill>
            <a:ln w="25400" algn="ctr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 sz="16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2" name="直線接點 17414"/>
            <p:cNvCxnSpPr>
              <a:cxnSpLocks noChangeShapeType="1"/>
            </p:cNvCxnSpPr>
            <p:nvPr/>
          </p:nvCxnSpPr>
          <p:spPr bwMode="auto">
            <a:xfrm flipH="1">
              <a:off x="4098427" y="3511819"/>
              <a:ext cx="98732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直線接點 17414"/>
            <p:cNvCxnSpPr>
              <a:cxnSpLocks noChangeShapeType="1"/>
            </p:cNvCxnSpPr>
            <p:nvPr/>
          </p:nvCxnSpPr>
          <p:spPr bwMode="auto">
            <a:xfrm>
              <a:off x="6303161" y="3547763"/>
              <a:ext cx="129334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直線接點 17414"/>
            <p:cNvCxnSpPr>
              <a:cxnSpLocks noChangeShapeType="1"/>
            </p:cNvCxnSpPr>
            <p:nvPr/>
          </p:nvCxnSpPr>
          <p:spPr bwMode="auto">
            <a:xfrm>
              <a:off x="5236653" y="2512774"/>
              <a:ext cx="0" cy="367089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橢圓形圖說文字 22"/>
            <p:cNvSpPr/>
            <p:nvPr/>
          </p:nvSpPr>
          <p:spPr bwMode="auto">
            <a:xfrm>
              <a:off x="7304254" y="1089462"/>
              <a:ext cx="1617956" cy="766601"/>
            </a:xfrm>
            <a:prstGeom prst="wedgeEllipseCallout">
              <a:avLst>
                <a:gd name="adj1" fmla="val -124036"/>
                <a:gd name="adj2" fmla="val 102662"/>
              </a:avLst>
            </a:prstGeom>
            <a:ln>
              <a:noFill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整合</a:t>
              </a:r>
            </a:p>
          </p:txBody>
        </p:sp>
      </p:grpSp>
      <p:sp>
        <p:nvSpPr>
          <p:cNvPr id="41" name="文字方塊 40">
            <a:extLst>
              <a:ext uri="{FF2B5EF4-FFF2-40B4-BE49-F238E27FC236}">
                <a16:creationId xmlns="" xmlns:a16="http://schemas.microsoft.com/office/drawing/2014/main" id="{3EC12111-57BA-434E-97DF-E2D14AF5B5E3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719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矩形: 圓角 1"/>
          <p:cNvSpPr/>
          <p:nvPr/>
        </p:nvSpPr>
        <p:spPr>
          <a:xfrm>
            <a:off x="1703512" y="1473197"/>
            <a:ext cx="8827210" cy="5141130"/>
          </a:xfrm>
          <a:prstGeom prst="roundRect">
            <a:avLst>
              <a:gd name="adj" fmla="val 7338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703512" y="692698"/>
            <a:ext cx="8769743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國中學校運作架構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生涯發展教育工作執行委員會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1725036" y="1288952"/>
            <a:ext cx="8764543" cy="5189001"/>
            <a:chOff x="154878" y="1273873"/>
            <a:chExt cx="8764543" cy="5188998"/>
          </a:xfrm>
        </p:grpSpPr>
        <p:sp>
          <p:nvSpPr>
            <p:cNvPr id="45" name="圓角矩形 44"/>
            <p:cNvSpPr/>
            <p:nvPr/>
          </p:nvSpPr>
          <p:spPr>
            <a:xfrm>
              <a:off x="705380" y="2119809"/>
              <a:ext cx="2473759" cy="919401"/>
            </a:xfrm>
            <a:prstGeom prst="roundRect">
              <a:avLst/>
            </a:prstGeom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2400" b="1" dirty="0">
                  <a:solidFill>
                    <a:srgbClr val="FF0000"/>
                  </a:solidFill>
                  <a:latin typeface="微軟正黑體" pitchFamily="34" charset="-120"/>
                  <a:ea typeface="微軟正黑體" pitchFamily="34" charset="-120"/>
                </a:rPr>
                <a:t>志願選填試探與輔導作業</a:t>
              </a:r>
              <a:endParaRPr lang="zh-TW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46" name="Line 91"/>
            <p:cNvSpPr>
              <a:spLocks noChangeShapeType="1"/>
            </p:cNvSpPr>
            <p:nvPr/>
          </p:nvSpPr>
          <p:spPr bwMode="auto">
            <a:xfrm>
              <a:off x="2629337" y="3039210"/>
              <a:ext cx="316353" cy="57856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7" name="Line 91"/>
            <p:cNvSpPr>
              <a:spLocks noChangeShapeType="1"/>
            </p:cNvSpPr>
            <p:nvPr/>
          </p:nvSpPr>
          <p:spPr bwMode="auto">
            <a:xfrm flipH="1">
              <a:off x="1043965" y="3058452"/>
              <a:ext cx="381496" cy="55932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8" name="肘形接點 47"/>
            <p:cNvCxnSpPr>
              <a:endCxn id="45" idx="0"/>
            </p:cNvCxnSpPr>
            <p:nvPr/>
          </p:nvCxnSpPr>
          <p:spPr bwMode="auto">
            <a:xfrm rot="10800000" flipV="1">
              <a:off x="1942260" y="1721457"/>
              <a:ext cx="1867406" cy="398351"/>
            </a:xfrm>
            <a:prstGeom prst="bentConnector2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9" name="圓角矩形 48"/>
            <p:cNvSpPr/>
            <p:nvPr/>
          </p:nvSpPr>
          <p:spPr>
            <a:xfrm>
              <a:off x="7461414" y="4856957"/>
              <a:ext cx="1365199" cy="160591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TW" altLang="zh-TW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各校得依實際需求及運作狀況增刪組別</a:t>
              </a:r>
            </a:p>
          </p:txBody>
        </p:sp>
        <p:sp>
          <p:nvSpPr>
            <p:cNvPr id="51" name="向下箭號 7"/>
            <p:cNvSpPr>
              <a:spLocks noChangeArrowheads="1"/>
            </p:cNvSpPr>
            <p:nvPr/>
          </p:nvSpPr>
          <p:spPr bwMode="auto">
            <a:xfrm rot="16200000">
              <a:off x="6972692" y="5357076"/>
              <a:ext cx="575931" cy="401514"/>
            </a:xfrm>
            <a:prstGeom prst="downArrow">
              <a:avLst>
                <a:gd name="adj1" fmla="val 44898"/>
                <a:gd name="adj2" fmla="val 53993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6" name="Text Box 72"/>
            <p:cNvSpPr txBox="1">
              <a:spLocks noChangeArrowheads="1"/>
            </p:cNvSpPr>
            <p:nvPr/>
          </p:nvSpPr>
          <p:spPr bwMode="auto">
            <a:xfrm>
              <a:off x="3809666" y="2579509"/>
              <a:ext cx="1741448" cy="675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zh-TW" sz="28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rPr>
                <a:t>副召集人</a:t>
              </a:r>
              <a:endParaRPr lang="zh-TW" altLang="zh-TW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endParaRPr>
            </a:p>
          </p:txBody>
        </p:sp>
        <p:sp>
          <p:nvSpPr>
            <p:cNvPr id="57" name="Line 69"/>
            <p:cNvSpPr>
              <a:spLocks noChangeShapeType="1"/>
            </p:cNvSpPr>
            <p:nvPr/>
          </p:nvSpPr>
          <p:spPr bwMode="auto">
            <a:xfrm>
              <a:off x="4595098" y="2053157"/>
              <a:ext cx="0" cy="4506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8" name="Text Box 68"/>
            <p:cNvSpPr txBox="1">
              <a:spLocks noChangeArrowheads="1"/>
            </p:cNvSpPr>
            <p:nvPr/>
          </p:nvSpPr>
          <p:spPr bwMode="auto">
            <a:xfrm>
              <a:off x="3788469" y="3748429"/>
              <a:ext cx="1741448" cy="675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zh-TW" sz="28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rPr>
                <a:t>執行秘書</a:t>
              </a:r>
              <a:endParaRPr lang="zh-TW" altLang="zh-TW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endParaRPr>
            </a:p>
          </p:txBody>
        </p:sp>
        <p:sp>
          <p:nvSpPr>
            <p:cNvPr id="59" name="Line 65"/>
            <p:cNvSpPr>
              <a:spLocks noChangeShapeType="1"/>
            </p:cNvSpPr>
            <p:nvPr/>
          </p:nvSpPr>
          <p:spPr bwMode="auto">
            <a:xfrm>
              <a:off x="4603682" y="3297818"/>
              <a:ext cx="0" cy="4506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0" name="Line 64"/>
            <p:cNvSpPr>
              <a:spLocks noChangeShapeType="1"/>
            </p:cNvSpPr>
            <p:nvPr/>
          </p:nvSpPr>
          <p:spPr bwMode="auto">
            <a:xfrm>
              <a:off x="4595098" y="4424345"/>
              <a:ext cx="0" cy="4326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1" name="Line 63"/>
            <p:cNvSpPr>
              <a:spLocks noChangeShapeType="1"/>
            </p:cNvSpPr>
            <p:nvPr/>
          </p:nvSpPr>
          <p:spPr bwMode="auto">
            <a:xfrm>
              <a:off x="2710062" y="4844440"/>
              <a:ext cx="0" cy="4506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>
              <a:off x="2710062" y="4844440"/>
              <a:ext cx="251338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auto">
            <a:xfrm>
              <a:off x="5223443" y="4844440"/>
              <a:ext cx="204212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4" name="Line 60"/>
            <p:cNvSpPr>
              <a:spLocks noChangeShapeType="1"/>
            </p:cNvSpPr>
            <p:nvPr/>
          </p:nvSpPr>
          <p:spPr bwMode="auto">
            <a:xfrm>
              <a:off x="3966753" y="4844440"/>
              <a:ext cx="0" cy="4506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5" name="Line 59"/>
            <p:cNvSpPr>
              <a:spLocks noChangeShapeType="1"/>
            </p:cNvSpPr>
            <p:nvPr/>
          </p:nvSpPr>
          <p:spPr bwMode="auto">
            <a:xfrm>
              <a:off x="5223443" y="4844440"/>
              <a:ext cx="0" cy="4506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6" name="Line 58"/>
            <p:cNvSpPr>
              <a:spLocks noChangeShapeType="1"/>
            </p:cNvSpPr>
            <p:nvPr/>
          </p:nvSpPr>
          <p:spPr bwMode="auto">
            <a:xfrm>
              <a:off x="6323047" y="4844440"/>
              <a:ext cx="0" cy="4506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7" name="desk1"/>
            <p:cNvSpPr>
              <a:spLocks noEditPoints="1" noChangeArrowheads="1"/>
            </p:cNvSpPr>
            <p:nvPr/>
          </p:nvSpPr>
          <p:spPr bwMode="auto">
            <a:xfrm>
              <a:off x="2079536" y="5169881"/>
              <a:ext cx="1099604" cy="650882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10800 w 21600"/>
                <a:gd name="T9" fmla="*/ 0 h 21600"/>
                <a:gd name="T10" fmla="*/ 21600 w 21600"/>
                <a:gd name="T11" fmla="*/ 10800 h 21600"/>
                <a:gd name="T12" fmla="*/ 10800 w 21600"/>
                <a:gd name="T13" fmla="*/ 21600 h 21600"/>
                <a:gd name="T14" fmla="*/ 0 w 21600"/>
                <a:gd name="T15" fmla="*/ 10800 h 21600"/>
                <a:gd name="T16" fmla="*/ 1000 w 21600"/>
                <a:gd name="T17" fmla="*/ 1000 h 21600"/>
                <a:gd name="T18" fmla="*/ 20600 w 21600"/>
                <a:gd name="T19" fmla="*/ 20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8" name="Text Box 55"/>
            <p:cNvSpPr txBox="1">
              <a:spLocks noChangeArrowheads="1"/>
            </p:cNvSpPr>
            <p:nvPr/>
          </p:nvSpPr>
          <p:spPr bwMode="auto">
            <a:xfrm>
              <a:off x="2081717" y="5169881"/>
              <a:ext cx="1099604" cy="67591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zh-TW" sz="2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rPr>
                <a:t>行政組</a:t>
              </a:r>
              <a:endParaRPr lang="zh-TW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endParaRPr>
            </a:p>
          </p:txBody>
        </p:sp>
        <p:sp>
          <p:nvSpPr>
            <p:cNvPr id="69" name="AutoShape 54"/>
            <p:cNvSpPr>
              <a:spLocks noEditPoints="1" noChangeArrowheads="1"/>
            </p:cNvSpPr>
            <p:nvPr/>
          </p:nvSpPr>
          <p:spPr bwMode="auto">
            <a:xfrm>
              <a:off x="3338407" y="5169881"/>
              <a:ext cx="1099604" cy="650882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10800 w 21600"/>
                <a:gd name="T9" fmla="*/ 0 h 21600"/>
                <a:gd name="T10" fmla="*/ 21600 w 21600"/>
                <a:gd name="T11" fmla="*/ 10800 h 21600"/>
                <a:gd name="T12" fmla="*/ 10800 w 21600"/>
                <a:gd name="T13" fmla="*/ 21600 h 21600"/>
                <a:gd name="T14" fmla="*/ 0 w 21600"/>
                <a:gd name="T15" fmla="*/ 10800 h 21600"/>
                <a:gd name="T16" fmla="*/ 1000 w 21600"/>
                <a:gd name="T17" fmla="*/ 1000 h 21600"/>
                <a:gd name="T18" fmla="*/ 20600 w 21600"/>
                <a:gd name="T19" fmla="*/ 20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0" name="Text Box 53"/>
            <p:cNvSpPr txBox="1">
              <a:spLocks noChangeArrowheads="1"/>
            </p:cNvSpPr>
            <p:nvPr/>
          </p:nvSpPr>
          <p:spPr bwMode="auto">
            <a:xfrm>
              <a:off x="3338407" y="5169881"/>
              <a:ext cx="1099604" cy="67591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zh-TW" sz="2400" b="1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rPr>
                <a:t>教學組</a:t>
              </a:r>
              <a:endParaRPr lang="zh-TW" altLang="zh-TW" sz="24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endParaRPr>
            </a:p>
          </p:txBody>
        </p:sp>
        <p:sp>
          <p:nvSpPr>
            <p:cNvPr id="71" name="AutoShape 52"/>
            <p:cNvSpPr>
              <a:spLocks noEditPoints="1" noChangeArrowheads="1"/>
            </p:cNvSpPr>
            <p:nvPr/>
          </p:nvSpPr>
          <p:spPr bwMode="auto">
            <a:xfrm>
              <a:off x="4595098" y="5169881"/>
              <a:ext cx="1099604" cy="650882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10800 w 21600"/>
                <a:gd name="T9" fmla="*/ 0 h 21600"/>
                <a:gd name="T10" fmla="*/ 21600 w 21600"/>
                <a:gd name="T11" fmla="*/ 10800 h 21600"/>
                <a:gd name="T12" fmla="*/ 10800 w 21600"/>
                <a:gd name="T13" fmla="*/ 21600 h 21600"/>
                <a:gd name="T14" fmla="*/ 0 w 21600"/>
                <a:gd name="T15" fmla="*/ 10800 h 21600"/>
                <a:gd name="T16" fmla="*/ 1000 w 21600"/>
                <a:gd name="T17" fmla="*/ 1000 h 21600"/>
                <a:gd name="T18" fmla="*/ 20600 w 21600"/>
                <a:gd name="T19" fmla="*/ 20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2" name="Text Box 51"/>
            <p:cNvSpPr txBox="1">
              <a:spLocks noChangeArrowheads="1"/>
            </p:cNvSpPr>
            <p:nvPr/>
          </p:nvSpPr>
          <p:spPr bwMode="auto">
            <a:xfrm>
              <a:off x="4595098" y="5169881"/>
              <a:ext cx="1099604" cy="67591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zh-TW" sz="2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rPr>
                <a:t>活動組</a:t>
              </a:r>
              <a:endParaRPr lang="zh-TW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endParaRPr>
            </a:p>
          </p:txBody>
        </p:sp>
        <p:sp>
          <p:nvSpPr>
            <p:cNvPr id="73" name="AutoShape 50"/>
            <p:cNvSpPr>
              <a:spLocks noEditPoints="1" noChangeArrowheads="1"/>
            </p:cNvSpPr>
            <p:nvPr/>
          </p:nvSpPr>
          <p:spPr bwMode="auto">
            <a:xfrm>
              <a:off x="5851788" y="5169881"/>
              <a:ext cx="1099604" cy="650882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10800 w 21600"/>
                <a:gd name="T9" fmla="*/ 0 h 21600"/>
                <a:gd name="T10" fmla="*/ 21600 w 21600"/>
                <a:gd name="T11" fmla="*/ 10800 h 21600"/>
                <a:gd name="T12" fmla="*/ 10800 w 21600"/>
                <a:gd name="T13" fmla="*/ 21600 h 21600"/>
                <a:gd name="T14" fmla="*/ 0 w 21600"/>
                <a:gd name="T15" fmla="*/ 10800 h 21600"/>
                <a:gd name="T16" fmla="*/ 1000 w 21600"/>
                <a:gd name="T17" fmla="*/ 1000 h 21600"/>
                <a:gd name="T18" fmla="*/ 20600 w 21600"/>
                <a:gd name="T19" fmla="*/ 20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4" name="Text Box 49"/>
            <p:cNvSpPr txBox="1">
              <a:spLocks noChangeArrowheads="1"/>
            </p:cNvSpPr>
            <p:nvPr/>
          </p:nvSpPr>
          <p:spPr bwMode="auto">
            <a:xfrm>
              <a:off x="5851788" y="5169881"/>
              <a:ext cx="1099604" cy="67591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zh-TW" sz="24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rPr>
                <a:t>輔導組</a:t>
              </a:r>
              <a:endParaRPr lang="zh-TW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endParaRPr>
            </a:p>
          </p:txBody>
        </p:sp>
        <p:sp>
          <p:nvSpPr>
            <p:cNvPr id="75" name="Line 91"/>
            <p:cNvSpPr>
              <a:spLocks noChangeShapeType="1"/>
            </p:cNvSpPr>
            <p:nvPr/>
          </p:nvSpPr>
          <p:spPr bwMode="auto">
            <a:xfrm flipH="1">
              <a:off x="5408245" y="1793463"/>
              <a:ext cx="66348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6" name="Line 91"/>
            <p:cNvSpPr>
              <a:spLocks noChangeShapeType="1"/>
            </p:cNvSpPr>
            <p:nvPr/>
          </p:nvSpPr>
          <p:spPr bwMode="auto">
            <a:xfrm flipH="1" flipV="1">
              <a:off x="5408244" y="2917467"/>
              <a:ext cx="74299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aphicFrame>
          <p:nvGraphicFramePr>
            <p:cNvPr id="77" name="資料庫圖表 76"/>
            <p:cNvGraphicFramePr/>
            <p:nvPr>
              <p:extLst>
                <p:ext uri="{D42A27DB-BD31-4B8C-83A1-F6EECF244321}">
                  <p14:modId xmlns:p14="http://schemas.microsoft.com/office/powerpoint/2010/main" val="3719771959"/>
                </p:ext>
              </p:extLst>
            </p:nvPr>
          </p:nvGraphicFramePr>
          <p:xfrm>
            <a:off x="5901215" y="2278461"/>
            <a:ext cx="3018206" cy="118965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85" name="Line 91"/>
            <p:cNvSpPr>
              <a:spLocks noChangeShapeType="1"/>
            </p:cNvSpPr>
            <p:nvPr/>
          </p:nvSpPr>
          <p:spPr bwMode="auto">
            <a:xfrm flipH="1">
              <a:off x="5408245" y="4049588"/>
              <a:ext cx="8221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86" name="群組 85"/>
            <p:cNvGrpSpPr/>
            <p:nvPr/>
          </p:nvGrpSpPr>
          <p:grpSpPr>
            <a:xfrm>
              <a:off x="5868138" y="3617778"/>
              <a:ext cx="3039193" cy="1035402"/>
              <a:chOff x="-261808" y="0"/>
              <a:chExt cx="3362027" cy="741520"/>
            </a:xfrm>
            <a:scene3d>
              <a:camera prst="orthographicFront"/>
              <a:lightRig rig="flat" dir="t"/>
            </a:scene3d>
          </p:grpSpPr>
          <p:sp>
            <p:nvSpPr>
              <p:cNvPr id="88" name="圓角矩形 87"/>
              <p:cNvSpPr/>
              <p:nvPr/>
            </p:nvSpPr>
            <p:spPr>
              <a:xfrm>
                <a:off x="-261808" y="0"/>
                <a:ext cx="3362027" cy="741520"/>
              </a:xfrm>
              <a:prstGeom prst="roundRect">
                <a:avLst/>
              </a:prstGeom>
              <a:ln>
                <a:noFill/>
              </a:ln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89" name="圓角矩形 4"/>
              <p:cNvSpPr/>
              <p:nvPr/>
            </p:nvSpPr>
            <p:spPr>
              <a:xfrm>
                <a:off x="-183944" y="71909"/>
                <a:ext cx="3279479" cy="669610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TW" altLang="en-US" b="1" dirty="0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輔導主任</a:t>
                </a:r>
                <a:r>
                  <a:rPr lang="zh-TW" altLang="en-US" b="1" dirty="0">
                    <a:solidFill>
                      <a:srgbClr val="EEECE1">
                        <a:lumMod val="10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為執行秘書，</a:t>
                </a:r>
                <a:r>
                  <a:rPr lang="zh-TW" altLang="zh-TW" b="1" dirty="0">
                    <a:solidFill>
                      <a:srgbClr val="EEECE1">
                        <a:lumMod val="10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協助與督導整體活動企畫與推動執行</a:t>
                </a:r>
                <a:endParaRPr lang="zh-TW" altLang="en-US" b="1" dirty="0">
                  <a:solidFill>
                    <a:srgbClr val="EEECE1">
                      <a:lumMod val="10000"/>
                    </a:srgb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grpSp>
          <p:nvGrpSpPr>
            <p:cNvPr id="90" name="群組 89"/>
            <p:cNvGrpSpPr/>
            <p:nvPr/>
          </p:nvGrpSpPr>
          <p:grpSpPr>
            <a:xfrm>
              <a:off x="5868138" y="1273873"/>
              <a:ext cx="3039193" cy="927047"/>
              <a:chOff x="-225218" y="422"/>
              <a:chExt cx="3362027" cy="844867"/>
            </a:xfrm>
            <a:scene3d>
              <a:camera prst="orthographicFront"/>
              <a:lightRig rig="flat" dir="t"/>
            </a:scene3d>
          </p:grpSpPr>
          <p:sp>
            <p:nvSpPr>
              <p:cNvPr id="91" name="圓角矩形 90"/>
              <p:cNvSpPr/>
              <p:nvPr/>
            </p:nvSpPr>
            <p:spPr>
              <a:xfrm>
                <a:off x="-225218" y="422"/>
                <a:ext cx="3362027" cy="844867"/>
              </a:xfrm>
              <a:prstGeom prst="roundRect">
                <a:avLst/>
              </a:prstGeom>
              <a:ln>
                <a:noFill/>
              </a:ln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93" name="圓角矩形 4"/>
              <p:cNvSpPr/>
              <p:nvPr/>
            </p:nvSpPr>
            <p:spPr>
              <a:xfrm>
                <a:off x="-96268" y="47646"/>
                <a:ext cx="3006274" cy="762381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TW" altLang="en-US" b="1" dirty="0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校長</a:t>
                </a:r>
                <a:r>
                  <a:rPr lang="zh-TW" altLang="en-US" b="1" dirty="0">
                    <a:solidFill>
                      <a:srgbClr val="EEECE1">
                        <a:lumMod val="10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擔任召集人，督導生涯發展教育之推行</a:t>
                </a:r>
              </a:p>
            </p:txBody>
          </p:sp>
        </p:grpSp>
        <p:grpSp>
          <p:nvGrpSpPr>
            <p:cNvPr id="94" name="群組 93"/>
            <p:cNvGrpSpPr/>
            <p:nvPr/>
          </p:nvGrpSpPr>
          <p:grpSpPr>
            <a:xfrm>
              <a:off x="154878" y="3616162"/>
              <a:ext cx="1778175" cy="805744"/>
              <a:chOff x="0" y="422"/>
              <a:chExt cx="3362027" cy="871477"/>
            </a:xfrm>
            <a:scene3d>
              <a:camera prst="orthographicFront"/>
              <a:lightRig rig="flat" dir="t"/>
            </a:scene3d>
          </p:grpSpPr>
          <p:sp>
            <p:nvSpPr>
              <p:cNvPr id="95" name="圓角矩形 94"/>
              <p:cNvSpPr/>
              <p:nvPr/>
            </p:nvSpPr>
            <p:spPr>
              <a:xfrm>
                <a:off x="0" y="422"/>
                <a:ext cx="3362027" cy="844867"/>
              </a:xfrm>
              <a:prstGeom prst="roundRect">
                <a:avLst/>
              </a:prstGeom>
              <a:ln>
                <a:noFill/>
              </a:ln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96" name="圓角矩形 4"/>
              <p:cNvSpPr/>
              <p:nvPr/>
            </p:nvSpPr>
            <p:spPr>
              <a:xfrm>
                <a:off x="46565" y="109518"/>
                <a:ext cx="3279541" cy="762381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TW" altLang="en-US" sz="2600" b="1" dirty="0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輔導措施</a:t>
                </a:r>
              </a:p>
            </p:txBody>
          </p:sp>
        </p:grpSp>
        <p:grpSp>
          <p:nvGrpSpPr>
            <p:cNvPr id="97" name="群組 96"/>
            <p:cNvGrpSpPr/>
            <p:nvPr/>
          </p:nvGrpSpPr>
          <p:grpSpPr>
            <a:xfrm>
              <a:off x="2081717" y="3610112"/>
              <a:ext cx="1727949" cy="826997"/>
              <a:chOff x="0" y="422"/>
              <a:chExt cx="3362027" cy="887590"/>
            </a:xfrm>
            <a:scene3d>
              <a:camera prst="orthographicFront"/>
              <a:lightRig rig="flat" dir="t"/>
            </a:scene3d>
          </p:grpSpPr>
          <p:sp>
            <p:nvSpPr>
              <p:cNvPr id="98" name="圓角矩形 97"/>
              <p:cNvSpPr/>
              <p:nvPr/>
            </p:nvSpPr>
            <p:spPr>
              <a:xfrm>
                <a:off x="0" y="422"/>
                <a:ext cx="3362027" cy="844867"/>
              </a:xfrm>
              <a:prstGeom prst="roundRect">
                <a:avLst/>
              </a:prstGeom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99" name="圓角矩形 4"/>
              <p:cNvSpPr/>
              <p:nvPr/>
            </p:nvSpPr>
            <p:spPr>
              <a:xfrm>
                <a:off x="41242" y="125631"/>
                <a:ext cx="3279540" cy="762381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TW" altLang="en-US" sz="2600" b="1" dirty="0">
                    <a:solidFill>
                      <a:srgbClr val="FF0000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行政業務</a:t>
                </a:r>
              </a:p>
            </p:txBody>
          </p:sp>
        </p:grpSp>
        <p:sp>
          <p:nvSpPr>
            <p:cNvPr id="78" name="圓角矩形 77"/>
            <p:cNvSpPr/>
            <p:nvPr/>
          </p:nvSpPr>
          <p:spPr>
            <a:xfrm>
              <a:off x="3457016" y="1484782"/>
              <a:ext cx="2277172" cy="51077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endParaRPr lang="zh-TW" altLang="zh-TW" sz="2400" b="1" dirty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55" name="Text Box 75"/>
            <p:cNvSpPr txBox="1">
              <a:spLocks noChangeArrowheads="1"/>
            </p:cNvSpPr>
            <p:nvPr/>
          </p:nvSpPr>
          <p:spPr bwMode="auto">
            <a:xfrm>
              <a:off x="3980921" y="1488185"/>
              <a:ext cx="1256690" cy="675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TW" altLang="zh-TW" sz="2800" b="1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itchFamily="18" charset="0"/>
                </a:rPr>
                <a:t>召集人</a:t>
              </a:r>
              <a:endParaRPr lang="zh-TW" altLang="zh-TW" sz="28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endParaRPr>
            </a:p>
          </p:txBody>
        </p:sp>
      </p:grpSp>
      <p:sp>
        <p:nvSpPr>
          <p:cNvPr id="53" name="文字方塊 52">
            <a:extLst>
              <a:ext uri="{FF2B5EF4-FFF2-40B4-BE49-F238E27FC236}">
                <a16:creationId xmlns="" xmlns:a16="http://schemas.microsoft.com/office/drawing/2014/main" id="{E5997D8B-AF96-438B-98DE-508B4388D40A}"/>
              </a:ext>
            </a:extLst>
          </p:cNvPr>
          <p:cNvSpPr txBox="1"/>
          <p:nvPr/>
        </p:nvSpPr>
        <p:spPr>
          <a:xfrm>
            <a:off x="73541" y="100762"/>
            <a:ext cx="67342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九年級學生志願選填試探後輔導作為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242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圓角 1"/>
          <p:cNvSpPr/>
          <p:nvPr/>
        </p:nvSpPr>
        <p:spPr>
          <a:xfrm>
            <a:off x="1661278" y="1700809"/>
            <a:ext cx="8827210" cy="4900715"/>
          </a:xfrm>
          <a:prstGeom prst="roundRect">
            <a:avLst>
              <a:gd name="adj" fmla="val 8374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661278" y="692698"/>
            <a:ext cx="8827210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國中學校系統合作與分工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0" name="Picture 2" descr="D:\學輔科資料\簡報圖案\志願選填分工圖-103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230" y="1588828"/>
            <a:ext cx="8526780" cy="464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62B3A291-C500-4720-A68F-B9B890FFE005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855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886552" y="692698"/>
            <a:ext cx="8313904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國中學校應提供的資源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6" name="資料庫圖表 15"/>
          <p:cNvGraphicFramePr/>
          <p:nvPr>
            <p:extLst>
              <p:ext uri="{D42A27DB-BD31-4B8C-83A1-F6EECF244321}">
                <p14:modId xmlns:p14="http://schemas.microsoft.com/office/powerpoint/2010/main" val="3551876639"/>
              </p:ext>
            </p:extLst>
          </p:nvPr>
        </p:nvGraphicFramePr>
        <p:xfrm>
          <a:off x="1991544" y="1628900"/>
          <a:ext cx="8208912" cy="4824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D7785F12-7366-4DA8-82F0-378AE06FE486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402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圓角 1"/>
          <p:cNvSpPr/>
          <p:nvPr/>
        </p:nvSpPr>
        <p:spPr>
          <a:xfrm>
            <a:off x="1708809" y="1977256"/>
            <a:ext cx="8827210" cy="4692105"/>
          </a:xfrm>
          <a:prstGeom prst="roundRect">
            <a:avLst>
              <a:gd name="adj" fmla="val 5570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792755" y="692698"/>
            <a:ext cx="8640963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en-US" altLang="zh-TW" sz="28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110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學年度志願選填試探與輔導作業</a:t>
            </a:r>
            <a:r>
              <a:rPr lang="zh-TW" altLang="en-US" sz="28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日程</a:t>
            </a:r>
            <a:r>
              <a:rPr lang="en-US" altLang="zh-TW" sz="28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暫定</a:t>
            </a:r>
            <a:r>
              <a:rPr lang="en-US" altLang="zh-TW" sz="2800" b="1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858111"/>
              </p:ext>
            </p:extLst>
          </p:nvPr>
        </p:nvGraphicFramePr>
        <p:xfrm>
          <a:off x="1792756" y="1473200"/>
          <a:ext cx="8640962" cy="35605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3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63367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44016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6596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r>
                        <a:rPr 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度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A9C21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en-US" altLang="zh-TW" sz="2400" kern="100" dirty="0">
                          <a:solidFill>
                            <a:srgbClr val="A9C21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09</a:t>
                      </a:r>
                      <a:endParaRPr lang="zh-TW" sz="2400" kern="100" dirty="0">
                        <a:solidFill>
                          <a:srgbClr val="A9C21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A9C21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en-US" altLang="zh-TW" sz="2400" kern="100" dirty="0">
                          <a:solidFill>
                            <a:srgbClr val="A9C21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endParaRPr lang="zh-TW" sz="2400" kern="100" dirty="0">
                        <a:solidFill>
                          <a:srgbClr val="A9C21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備註 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0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</a:t>
                      </a:r>
                      <a:r>
                        <a:rPr 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份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endParaRPr lang="zh-TW" sz="2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6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宣導研習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TW" sz="24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TW" sz="2400" kern="1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zh-TW" sz="2400" kern="100" dirty="0">
                        <a:solidFill>
                          <a:srgbClr val="7030A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solidFill>
                          <a:srgbClr val="7030A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solidFill>
                          <a:srgbClr val="7030A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線上</a:t>
                      </a:r>
                      <a:r>
                        <a:rPr 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選填作業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alt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</a:t>
                      </a:r>
                      <a:r>
                        <a:rPr lang="zh-TW" altLang="en-US" sz="24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續</a:t>
                      </a:r>
                      <a:r>
                        <a:rPr lang="zh-TW" sz="24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輔導作業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國中教育會考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免試入學作業</a:t>
                      </a:r>
                      <a:endParaRPr lang="zh-TW" sz="2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2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4" name="內容版面配置區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4882602"/>
              </p:ext>
            </p:extLst>
          </p:nvPr>
        </p:nvGraphicFramePr>
        <p:xfrm>
          <a:off x="2534866" y="4869160"/>
          <a:ext cx="7521574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5" name="直線單箭頭接點 24"/>
          <p:cNvCxnSpPr/>
          <p:nvPr/>
        </p:nvCxnSpPr>
        <p:spPr bwMode="auto">
          <a:xfrm flipH="1">
            <a:off x="6147206" y="3573016"/>
            <a:ext cx="524858" cy="18002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FFFF00">
                <a:alpha val="91000"/>
              </a:srgbClr>
            </a:solidFill>
            <a:prstDash val="solid"/>
            <a:round/>
            <a:headEnd type="none" w="med" len="med"/>
            <a:tailEnd type="arrow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</p:cxnSp>
      <p:cxnSp>
        <p:nvCxnSpPr>
          <p:cNvPr id="26" name="直線單箭頭接點 25"/>
          <p:cNvCxnSpPr/>
          <p:nvPr/>
        </p:nvCxnSpPr>
        <p:spPr bwMode="auto">
          <a:xfrm>
            <a:off x="7392144" y="3573016"/>
            <a:ext cx="1152128" cy="180020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FFFF00">
                <a:alpha val="91000"/>
              </a:srgbClr>
            </a:solidFill>
            <a:prstDash val="solid"/>
            <a:round/>
            <a:headEnd type="none" w="med" len="med"/>
            <a:tailEnd type="arrow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</p:cxnSp>
      <p:cxnSp>
        <p:nvCxnSpPr>
          <p:cNvPr id="27" name="直線單箭頭接點 26"/>
          <p:cNvCxnSpPr/>
          <p:nvPr/>
        </p:nvCxnSpPr>
        <p:spPr bwMode="auto">
          <a:xfrm flipH="1">
            <a:off x="3791744" y="3501009"/>
            <a:ext cx="1224136" cy="1875655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rgbClr val="FFFF00">
                <a:alpha val="91000"/>
              </a:srgbClr>
            </a:solidFill>
            <a:prstDash val="solid"/>
            <a:round/>
            <a:headEnd type="none" w="med" len="med"/>
            <a:tailEnd type="arrow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</p:cxnSp>
      <p:sp>
        <p:nvSpPr>
          <p:cNvPr id="28" name="圓角矩形圖說文字 27"/>
          <p:cNvSpPr/>
          <p:nvPr/>
        </p:nvSpPr>
        <p:spPr bwMode="auto">
          <a:xfrm>
            <a:off x="8820184" y="2420888"/>
            <a:ext cx="1565996" cy="1224136"/>
          </a:xfrm>
          <a:prstGeom prst="wedgeRoundRectCallout">
            <a:avLst>
              <a:gd name="adj1" fmla="val -100567"/>
              <a:gd name="adj2" fmla="val 62307"/>
              <a:gd name="adj3" fmla="val 16667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TW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協助完成生涯發展規劃書</a:t>
            </a:r>
          </a:p>
        </p:txBody>
      </p:sp>
      <p:sp>
        <p:nvSpPr>
          <p:cNvPr id="2" name="圓角矩形 1"/>
          <p:cNvSpPr/>
          <p:nvPr/>
        </p:nvSpPr>
        <p:spPr>
          <a:xfrm>
            <a:off x="4379976" y="4077073"/>
            <a:ext cx="4325112" cy="101991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志願試選</a:t>
            </a:r>
            <a:r>
              <a:rPr lang="zh-TW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填日期</a:t>
            </a:r>
            <a:r>
              <a:rPr lang="zh-TW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暫定</a:t>
            </a:r>
            <a:endParaRPr lang="en-US" altLang="zh-TW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/>
            <a:r>
              <a:rPr lang="zh-TW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en-US" altLang="zh-TW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次 </a:t>
            </a:r>
            <a:r>
              <a:rPr lang="en-US" altLang="zh-T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110.01.07~10</a:t>
            </a:r>
            <a:endParaRPr lang="en-US" altLang="zh-TW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en-US" altLang="zh-TW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次 </a:t>
            </a:r>
            <a:r>
              <a:rPr lang="en-US" altLang="zh-TW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110.04.08~11</a:t>
            </a:r>
            <a:endParaRPr lang="zh-TW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C3CF11EB-FE48-4610-BD05-CB529BFCDEBC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75801" y="3716930"/>
            <a:ext cx="3076650" cy="162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6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P spid="28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群組 36"/>
          <p:cNvGrpSpPr/>
          <p:nvPr/>
        </p:nvGrpSpPr>
        <p:grpSpPr>
          <a:xfrm>
            <a:off x="1706898" y="1668923"/>
            <a:ext cx="4297097" cy="4966289"/>
            <a:chOff x="202895" y="1703071"/>
            <a:chExt cx="3655791" cy="4297679"/>
          </a:xfrm>
        </p:grpSpPr>
        <p:sp>
          <p:nvSpPr>
            <p:cNvPr id="3" name="Shape 6"/>
            <p:cNvSpPr/>
            <p:nvPr/>
          </p:nvSpPr>
          <p:spPr>
            <a:xfrm>
              <a:off x="2318191" y="5018262"/>
              <a:ext cx="494534" cy="867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41" y="21600"/>
                  </a:moveTo>
                  <a:cubicBezTo>
                    <a:pt x="7362" y="11887"/>
                    <a:pt x="15477" y="2609"/>
                    <a:pt x="21600" y="0"/>
                  </a:cubicBezTo>
                  <a:lnTo>
                    <a:pt x="15936" y="0"/>
                  </a:lnTo>
                  <a:cubicBezTo>
                    <a:pt x="6600" y="4929"/>
                    <a:pt x="0" y="18121"/>
                    <a:pt x="0" y="18121"/>
                  </a:cubicBezTo>
                  <a:cubicBezTo>
                    <a:pt x="0" y="18121"/>
                    <a:pt x="8941" y="21600"/>
                    <a:pt x="8941" y="2160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" name="Shape 7"/>
            <p:cNvSpPr/>
            <p:nvPr/>
          </p:nvSpPr>
          <p:spPr>
            <a:xfrm>
              <a:off x="2099399" y="3353532"/>
              <a:ext cx="308507" cy="1699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43" y="21600"/>
                  </a:moveTo>
                  <a:cubicBezTo>
                    <a:pt x="3552" y="12734"/>
                    <a:pt x="10596" y="4734"/>
                    <a:pt x="21600" y="1184"/>
                  </a:cubicBezTo>
                  <a:lnTo>
                    <a:pt x="18288" y="0"/>
                  </a:lnTo>
                  <a:cubicBezTo>
                    <a:pt x="13119" y="2196"/>
                    <a:pt x="0" y="8433"/>
                    <a:pt x="0" y="14277"/>
                  </a:cubicBezTo>
                </a:path>
              </a:pathLst>
            </a:custGeom>
            <a:solidFill>
              <a:schemeClr val="accent3">
                <a:lumMod val="75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5" name="Shape 8"/>
            <p:cNvSpPr/>
            <p:nvPr/>
          </p:nvSpPr>
          <p:spPr>
            <a:xfrm>
              <a:off x="1833041" y="3462927"/>
              <a:ext cx="199038" cy="546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90" y="21600"/>
                  </a:moveTo>
                  <a:cubicBezTo>
                    <a:pt x="10562" y="9179"/>
                    <a:pt x="0" y="1588"/>
                    <a:pt x="0" y="1588"/>
                  </a:cubicBezTo>
                  <a:lnTo>
                    <a:pt x="3192" y="0"/>
                  </a:lnTo>
                  <a:cubicBezTo>
                    <a:pt x="3192" y="0"/>
                    <a:pt x="16845" y="8029"/>
                    <a:pt x="21600" y="13779"/>
                  </a:cubicBezTo>
                  <a:cubicBezTo>
                    <a:pt x="21600" y="13779"/>
                    <a:pt x="18790" y="21600"/>
                    <a:pt x="18790" y="2160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6" name="Shape 9"/>
            <p:cNvSpPr/>
            <p:nvPr/>
          </p:nvSpPr>
          <p:spPr>
            <a:xfrm>
              <a:off x="1704620" y="4637751"/>
              <a:ext cx="328726" cy="541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95" y="21600"/>
                  </a:moveTo>
                  <a:cubicBezTo>
                    <a:pt x="17056" y="11337"/>
                    <a:pt x="0" y="2555"/>
                    <a:pt x="0" y="2555"/>
                  </a:cubicBezTo>
                  <a:lnTo>
                    <a:pt x="0" y="0"/>
                  </a:lnTo>
                  <a:cubicBezTo>
                    <a:pt x="12239" y="4413"/>
                    <a:pt x="21600" y="9290"/>
                    <a:pt x="21600" y="9290"/>
                  </a:cubicBezTo>
                  <a:cubicBezTo>
                    <a:pt x="21600" y="9290"/>
                    <a:pt x="21295" y="21600"/>
                    <a:pt x="21295" y="2160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7" name="Shape 10"/>
            <p:cNvSpPr/>
            <p:nvPr/>
          </p:nvSpPr>
          <p:spPr>
            <a:xfrm>
              <a:off x="1947194" y="2587756"/>
              <a:ext cx="745421" cy="3412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64" h="21600" extrusionOk="0">
                  <a:moveTo>
                    <a:pt x="6235" y="14"/>
                  </a:moveTo>
                  <a:cubicBezTo>
                    <a:pt x="4443" y="4138"/>
                    <a:pt x="-619" y="16185"/>
                    <a:pt x="16264" y="21600"/>
                  </a:cubicBezTo>
                  <a:lnTo>
                    <a:pt x="5586" y="21600"/>
                  </a:lnTo>
                  <a:cubicBezTo>
                    <a:pt x="-5336" y="14637"/>
                    <a:pt x="2800" y="2284"/>
                    <a:pt x="4653" y="0"/>
                  </a:cubicBezTo>
                  <a:cubicBezTo>
                    <a:pt x="4653" y="0"/>
                    <a:pt x="6235" y="14"/>
                    <a:pt x="6235" y="1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9" name="Shape 12"/>
            <p:cNvSpPr/>
            <p:nvPr/>
          </p:nvSpPr>
          <p:spPr>
            <a:xfrm>
              <a:off x="202895" y="3667451"/>
              <a:ext cx="1629285" cy="1289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832" extrusionOk="0">
                  <a:moveTo>
                    <a:pt x="0" y="2088"/>
                  </a:moveTo>
                  <a:cubicBezTo>
                    <a:pt x="8617" y="-2323"/>
                    <a:pt x="21594" y="-88"/>
                    <a:pt x="21600" y="12104"/>
                  </a:cubicBezTo>
                  <a:cubicBezTo>
                    <a:pt x="10780" y="19277"/>
                    <a:pt x="1158" y="11032"/>
                    <a:pt x="0" y="2088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0" name="Shape 13"/>
            <p:cNvSpPr/>
            <p:nvPr/>
          </p:nvSpPr>
          <p:spPr>
            <a:xfrm>
              <a:off x="2303923" y="2385159"/>
              <a:ext cx="1499919" cy="1193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91" h="16193" extrusionOk="0">
                  <a:moveTo>
                    <a:pt x="18083" y="639"/>
                  </a:moveTo>
                  <a:cubicBezTo>
                    <a:pt x="19149" y="9638"/>
                    <a:pt x="12204" y="19728"/>
                    <a:pt x="460" y="14976"/>
                  </a:cubicBezTo>
                  <a:cubicBezTo>
                    <a:pt x="-2451" y="3038"/>
                    <a:pt x="9042" y="-1872"/>
                    <a:pt x="18083" y="63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1" name="Shape 14"/>
            <p:cNvSpPr/>
            <p:nvPr/>
          </p:nvSpPr>
          <p:spPr>
            <a:xfrm>
              <a:off x="1186175" y="2654345"/>
              <a:ext cx="784998" cy="930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429" h="19901" extrusionOk="0">
                  <a:moveTo>
                    <a:pt x="1160" y="2"/>
                  </a:moveTo>
                  <a:cubicBezTo>
                    <a:pt x="10136" y="-134"/>
                    <a:pt x="19427" y="8120"/>
                    <a:pt x="13628" y="19739"/>
                  </a:cubicBezTo>
                  <a:cubicBezTo>
                    <a:pt x="1579" y="21466"/>
                    <a:pt x="-2173" y="9070"/>
                    <a:pt x="1160" y="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2" name="Shape 15"/>
            <p:cNvSpPr/>
            <p:nvPr/>
          </p:nvSpPr>
          <p:spPr>
            <a:xfrm>
              <a:off x="2023296" y="1703071"/>
              <a:ext cx="665879" cy="954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664" h="21600" extrusionOk="0">
                  <a:moveTo>
                    <a:pt x="11559" y="0"/>
                  </a:moveTo>
                  <a:cubicBezTo>
                    <a:pt x="16908" y="7635"/>
                    <a:pt x="15994" y="20171"/>
                    <a:pt x="3675" y="21600"/>
                  </a:cubicBezTo>
                  <a:cubicBezTo>
                    <a:pt x="-4692" y="12203"/>
                    <a:pt x="2642" y="2140"/>
                    <a:pt x="11559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3" name="Shape 16"/>
            <p:cNvSpPr/>
            <p:nvPr/>
          </p:nvSpPr>
          <p:spPr>
            <a:xfrm>
              <a:off x="1794991" y="2012235"/>
              <a:ext cx="479704" cy="64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810" h="21600" extrusionOk="0">
                  <a:moveTo>
                    <a:pt x="2154" y="0"/>
                  </a:moveTo>
                  <a:cubicBezTo>
                    <a:pt x="11096" y="1233"/>
                    <a:pt x="19276" y="10887"/>
                    <a:pt x="12018" y="21600"/>
                  </a:cubicBezTo>
                  <a:cubicBezTo>
                    <a:pt x="-183" y="21486"/>
                    <a:pt x="-2324" y="8542"/>
                    <a:pt x="2154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4" name="Shape 17"/>
            <p:cNvSpPr/>
            <p:nvPr/>
          </p:nvSpPr>
          <p:spPr>
            <a:xfrm>
              <a:off x="2527472" y="3667451"/>
              <a:ext cx="1331214" cy="1463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36" h="18464" extrusionOk="0">
                  <a:moveTo>
                    <a:pt x="15314" y="77"/>
                  </a:moveTo>
                  <a:cubicBezTo>
                    <a:pt x="17973" y="9123"/>
                    <a:pt x="13271" y="20772"/>
                    <a:pt x="1313" y="18066"/>
                  </a:cubicBezTo>
                  <a:cubicBezTo>
                    <a:pt x="-3627" y="6344"/>
                    <a:pt x="6319" y="-828"/>
                    <a:pt x="15314" y="77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82000">
                  <a:schemeClr val="accent5">
                    <a:lumMod val="75000"/>
                  </a:scheme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6" name="Shape 13"/>
            <p:cNvSpPr/>
            <p:nvPr/>
          </p:nvSpPr>
          <p:spPr>
            <a:xfrm rot="16939301">
              <a:off x="1242132" y="3902791"/>
              <a:ext cx="715252" cy="661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91" h="16193" extrusionOk="0">
                  <a:moveTo>
                    <a:pt x="18083" y="639"/>
                  </a:moveTo>
                  <a:cubicBezTo>
                    <a:pt x="19149" y="9638"/>
                    <a:pt x="12204" y="19728"/>
                    <a:pt x="460" y="14976"/>
                  </a:cubicBezTo>
                  <a:cubicBezTo>
                    <a:pt x="-2451" y="3038"/>
                    <a:pt x="9042" y="-1872"/>
                    <a:pt x="18083" y="639"/>
                  </a:cubicBezTo>
                  <a:close/>
                </a:path>
              </a:pathLst>
            </a:custGeom>
            <a:solidFill>
              <a:schemeClr val="accent1">
                <a:alpha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8" name="Shape 11"/>
            <p:cNvSpPr/>
            <p:nvPr/>
          </p:nvSpPr>
          <p:spPr>
            <a:xfrm rot="1111362">
              <a:off x="2735103" y="4674670"/>
              <a:ext cx="849070" cy="714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47" h="15415" extrusionOk="0">
                  <a:moveTo>
                    <a:pt x="19946" y="1174"/>
                  </a:moveTo>
                  <a:cubicBezTo>
                    <a:pt x="20059" y="10149"/>
                    <a:pt x="11773" y="19422"/>
                    <a:pt x="157" y="13598"/>
                  </a:cubicBezTo>
                  <a:cubicBezTo>
                    <a:pt x="-1541" y="1547"/>
                    <a:pt x="10877" y="-2178"/>
                    <a:pt x="19946" y="1174"/>
                  </a:cubicBez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</p:grpSp>
      <p:cxnSp>
        <p:nvCxnSpPr>
          <p:cNvPr id="85" name="直線接點 84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接點 85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1554866" y="590461"/>
            <a:ext cx="7488847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718247" y="617421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志願選填試探作業後輔導措施辦理主軸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8" name="群組 107"/>
          <p:cNvGrpSpPr/>
          <p:nvPr/>
        </p:nvGrpSpPr>
        <p:grpSpPr>
          <a:xfrm>
            <a:off x="5713480" y="1307315"/>
            <a:ext cx="4287045" cy="2978800"/>
            <a:chOff x="4189479" y="1307315"/>
            <a:chExt cx="4287045" cy="2978800"/>
          </a:xfrm>
        </p:grpSpPr>
        <p:sp>
          <p:nvSpPr>
            <p:cNvPr id="51" name="Oval 19"/>
            <p:cNvSpPr/>
            <p:nvPr/>
          </p:nvSpPr>
          <p:spPr>
            <a:xfrm>
              <a:off x="5481262" y="1307315"/>
              <a:ext cx="2995262" cy="2978800"/>
            </a:xfrm>
            <a:prstGeom prst="ellipse">
              <a:avLst/>
            </a:prstGeom>
            <a:solidFill>
              <a:srgbClr val="8064A2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173916" y="2267446"/>
              <a:ext cx="1816720" cy="1019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7780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2800" b="1" dirty="0">
                  <a:ln/>
                  <a:solidFill>
                    <a:schemeClr val="bg1"/>
                  </a:solidFill>
                  <a:latin typeface="Adobe 繁黑體 Std B" pitchFamily="34" charset="-120"/>
                  <a:ea typeface="Adobe 繁黑體 Std B" pitchFamily="34" charset="-120"/>
                </a:rPr>
                <a:t>重視弱勢</a:t>
              </a:r>
              <a:endParaRPr lang="en-US" altLang="zh-TW" sz="2800" b="1" dirty="0">
                <a:ln/>
                <a:solidFill>
                  <a:schemeClr val="bg1"/>
                </a:solidFill>
                <a:latin typeface="Adobe 繁黑體 Std B" pitchFamily="34" charset="-120"/>
                <a:ea typeface="Adobe 繁黑體 Std B" pitchFamily="34" charset="-120"/>
              </a:endParaRPr>
            </a:p>
            <a:p>
              <a:pPr defTabSz="17780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2800" b="1" dirty="0">
                  <a:ln/>
                  <a:solidFill>
                    <a:schemeClr val="bg1"/>
                  </a:solidFill>
                  <a:latin typeface="Adobe 繁黑體 Std B" pitchFamily="34" charset="-120"/>
                  <a:ea typeface="Adobe 繁黑體 Std B" pitchFamily="34" charset="-120"/>
                </a:rPr>
                <a:t>主動關懷</a:t>
              </a:r>
              <a:endParaRPr lang="zh-TW" altLang="en-US" sz="2800" dirty="0">
                <a:solidFill>
                  <a:schemeClr val="bg1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cxnSp>
          <p:nvCxnSpPr>
            <p:cNvPr id="39" name="直線單箭頭接點 38"/>
            <p:cNvCxnSpPr/>
            <p:nvPr/>
          </p:nvCxnSpPr>
          <p:spPr>
            <a:xfrm>
              <a:off x="4189479" y="2703533"/>
              <a:ext cx="110937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9" name="群組 108"/>
          <p:cNvGrpSpPr/>
          <p:nvPr/>
        </p:nvGrpSpPr>
        <p:grpSpPr>
          <a:xfrm>
            <a:off x="2664446" y="2817562"/>
            <a:ext cx="5646402" cy="2669010"/>
            <a:chOff x="1140446" y="2817562"/>
            <a:chExt cx="5646402" cy="2669010"/>
          </a:xfrm>
        </p:grpSpPr>
        <p:sp>
          <p:nvSpPr>
            <p:cNvPr id="52" name="Oval 19"/>
            <p:cNvSpPr/>
            <p:nvPr/>
          </p:nvSpPr>
          <p:spPr>
            <a:xfrm>
              <a:off x="4103088" y="2817562"/>
              <a:ext cx="2683760" cy="2669010"/>
            </a:xfrm>
            <a:prstGeom prst="ellipse">
              <a:avLst/>
            </a:prstGeom>
            <a:solidFill>
              <a:srgbClr val="1F497D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607103" y="3633835"/>
              <a:ext cx="1869479" cy="1019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7780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2800" b="1" dirty="0">
                  <a:solidFill>
                    <a:schemeClr val="bg1"/>
                  </a:solidFill>
                  <a:latin typeface="Adobe 繁黑體 Std B" pitchFamily="34" charset="-120"/>
                  <a:ea typeface="Adobe 繁黑體 Std B" pitchFamily="34" charset="-120"/>
                </a:rPr>
                <a:t>強化宣導</a:t>
              </a:r>
              <a:endParaRPr lang="en-US" altLang="zh-TW" sz="2800" b="1" dirty="0">
                <a:solidFill>
                  <a:schemeClr val="bg1"/>
                </a:solidFill>
                <a:latin typeface="Adobe 繁黑體 Std B" pitchFamily="34" charset="-120"/>
                <a:ea typeface="Adobe 繁黑體 Std B" pitchFamily="34" charset="-120"/>
              </a:endParaRPr>
            </a:p>
            <a:p>
              <a:pPr defTabSz="17780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2800" b="1" dirty="0">
                  <a:solidFill>
                    <a:schemeClr val="bg1"/>
                  </a:solidFill>
                  <a:latin typeface="Adobe 繁黑體 Std B" pitchFamily="34" charset="-120"/>
                  <a:ea typeface="Adobe 繁黑體 Std B" pitchFamily="34" charset="-120"/>
                </a:rPr>
                <a:t>生涯進路</a:t>
              </a:r>
              <a:endParaRPr lang="zh-TW" altLang="en-US" sz="2800" dirty="0">
                <a:solidFill>
                  <a:schemeClr val="bg1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cxnSp>
          <p:nvCxnSpPr>
            <p:cNvPr id="48" name="肘形接點 47"/>
            <p:cNvCxnSpPr>
              <a:stCxn id="9" idx="0"/>
            </p:cNvCxnSpPr>
            <p:nvPr/>
          </p:nvCxnSpPr>
          <p:spPr>
            <a:xfrm flipV="1">
              <a:off x="1140446" y="4018395"/>
              <a:ext cx="3400129" cy="665718"/>
            </a:xfrm>
            <a:prstGeom prst="bentConnector3">
              <a:avLst/>
            </a:prstGeom>
            <a:ln w="57150"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0" name="群組 109"/>
          <p:cNvGrpSpPr/>
          <p:nvPr/>
        </p:nvGrpSpPr>
        <p:grpSpPr>
          <a:xfrm>
            <a:off x="4979132" y="3787420"/>
            <a:ext cx="5312443" cy="3015430"/>
            <a:chOff x="3455131" y="3787420"/>
            <a:chExt cx="5312443" cy="3015430"/>
          </a:xfrm>
        </p:grpSpPr>
        <p:sp>
          <p:nvSpPr>
            <p:cNvPr id="53" name="Oval 19"/>
            <p:cNvSpPr/>
            <p:nvPr/>
          </p:nvSpPr>
          <p:spPr>
            <a:xfrm>
              <a:off x="5735480" y="3787420"/>
              <a:ext cx="3032094" cy="3015430"/>
            </a:xfrm>
            <a:prstGeom prst="ellipse">
              <a:avLst/>
            </a:prstGeom>
            <a:solidFill>
              <a:srgbClr val="4191A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502685" y="4835274"/>
              <a:ext cx="2034054" cy="1019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8669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2800" b="1" dirty="0">
                  <a:solidFill>
                    <a:schemeClr val="bg1"/>
                  </a:solidFill>
                  <a:latin typeface="Adobe 繁黑體 Std B" pitchFamily="34" charset="-120"/>
                  <a:ea typeface="Adobe 繁黑體 Std B" pitchFamily="34" charset="-120"/>
                </a:rPr>
                <a:t>適性選擇</a:t>
              </a:r>
              <a:endParaRPr lang="en-US" altLang="zh-TW" sz="2800" b="1" dirty="0">
                <a:solidFill>
                  <a:schemeClr val="bg1"/>
                </a:solidFill>
                <a:latin typeface="Adobe 繁黑體 Std B" pitchFamily="34" charset="-120"/>
                <a:ea typeface="Adobe 繁黑體 Std B" pitchFamily="34" charset="-120"/>
              </a:endParaRPr>
            </a:p>
            <a:p>
              <a:pPr defTabSz="1866900">
                <a:lnSpc>
                  <a:spcPct val="90000"/>
                </a:lnSpc>
                <a:spcAft>
                  <a:spcPct val="35000"/>
                </a:spcAft>
              </a:pPr>
              <a:r>
                <a:rPr lang="zh-TW" altLang="en-US" sz="2800" b="1" dirty="0">
                  <a:solidFill>
                    <a:schemeClr val="bg1"/>
                  </a:solidFill>
                  <a:latin typeface="Adobe 繁黑體 Std B" pitchFamily="34" charset="-120"/>
                  <a:ea typeface="Adobe 繁黑體 Std B" pitchFamily="34" charset="-120"/>
                </a:rPr>
                <a:t>就近入學</a:t>
              </a:r>
              <a:endParaRPr lang="zh-TW" altLang="en-US" sz="2800" dirty="0">
                <a:solidFill>
                  <a:schemeClr val="bg1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cxnSp>
          <p:nvCxnSpPr>
            <p:cNvPr id="102" name="肘形接點 101"/>
            <p:cNvCxnSpPr/>
            <p:nvPr/>
          </p:nvCxnSpPr>
          <p:spPr>
            <a:xfrm>
              <a:off x="3455131" y="4835274"/>
              <a:ext cx="2922237" cy="919723"/>
            </a:xfrm>
            <a:prstGeom prst="bentConnector3">
              <a:avLst>
                <a:gd name="adj1" fmla="val 30878"/>
              </a:avLst>
            </a:prstGeom>
            <a:ln w="57150"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787F4AB3-9F1F-4FAC-BAAF-61906821A2D1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</p:spTree>
    <p:extLst>
      <p:ext uri="{BB962C8B-B14F-4D97-AF65-F5344CB8AC3E}">
        <p14:creationId xmlns:p14="http://schemas.microsoft.com/office/powerpoint/2010/main" val="74230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87488" y="764704"/>
            <a:ext cx="3528392" cy="6192688"/>
          </a:xfrm>
          <a:prstGeom prst="rect">
            <a:avLst/>
          </a:prstGeom>
        </p:spPr>
      </p:pic>
      <p:grpSp>
        <p:nvGrpSpPr>
          <p:cNvPr id="42" name="群組 41"/>
          <p:cNvGrpSpPr/>
          <p:nvPr/>
        </p:nvGrpSpPr>
        <p:grpSpPr>
          <a:xfrm>
            <a:off x="1906601" y="2270480"/>
            <a:ext cx="8729958" cy="3390768"/>
            <a:chOff x="382601" y="2270480"/>
            <a:chExt cx="8729958" cy="3390768"/>
          </a:xfrm>
        </p:grpSpPr>
        <p:sp>
          <p:nvSpPr>
            <p:cNvPr id="12" name="Freeform 11"/>
            <p:cNvSpPr/>
            <p:nvPr/>
          </p:nvSpPr>
          <p:spPr>
            <a:xfrm rot="5400000">
              <a:off x="6134925" y="2867271"/>
              <a:ext cx="3143398" cy="2444555"/>
            </a:xfrm>
            <a:custGeom>
              <a:avLst/>
              <a:gdLst>
                <a:gd name="connsiteX0" fmla="*/ 0 w 1258024"/>
                <a:gd name="connsiteY0" fmla="*/ 1735396 h 2193858"/>
                <a:gd name="connsiteX1" fmla="*/ 0 w 1258024"/>
                <a:gd name="connsiteY1" fmla="*/ 1406774 h 2193858"/>
                <a:gd name="connsiteX2" fmla="*/ 1 w 1258024"/>
                <a:gd name="connsiteY2" fmla="*/ 1406773 h 2193858"/>
                <a:gd name="connsiteX3" fmla="*/ 1 w 1258024"/>
                <a:gd name="connsiteY3" fmla="*/ 1183768 h 2193858"/>
                <a:gd name="connsiteX4" fmla="*/ 1 w 1258024"/>
                <a:gd name="connsiteY4" fmla="*/ 969855 h 2193858"/>
                <a:gd name="connsiteX5" fmla="*/ 0 w 1258024"/>
                <a:gd name="connsiteY5" fmla="*/ 969855 h 2193858"/>
                <a:gd name="connsiteX6" fmla="*/ 0 w 1258024"/>
                <a:gd name="connsiteY6" fmla="*/ 725307 h 2193858"/>
                <a:gd name="connsiteX7" fmla="*/ 0 w 1258024"/>
                <a:gd name="connsiteY7" fmla="*/ 641232 h 2193858"/>
                <a:gd name="connsiteX8" fmla="*/ 0 w 1258024"/>
                <a:gd name="connsiteY8" fmla="*/ 396684 h 2193858"/>
                <a:gd name="connsiteX9" fmla="*/ 629012 w 1258024"/>
                <a:gd name="connsiteY9" fmla="*/ 0 h 2193858"/>
                <a:gd name="connsiteX10" fmla="*/ 1258024 w 1258024"/>
                <a:gd name="connsiteY10" fmla="*/ 396683 h 2193858"/>
                <a:gd name="connsiteX11" fmla="*/ 1258024 w 1258024"/>
                <a:gd name="connsiteY11" fmla="*/ 641231 h 2193858"/>
                <a:gd name="connsiteX12" fmla="*/ 1258024 w 1258024"/>
                <a:gd name="connsiteY12" fmla="*/ 725307 h 2193858"/>
                <a:gd name="connsiteX13" fmla="*/ 1258024 w 1258024"/>
                <a:gd name="connsiteY13" fmla="*/ 969855 h 2193858"/>
                <a:gd name="connsiteX14" fmla="*/ 1258024 w 1258024"/>
                <a:gd name="connsiteY14" fmla="*/ 1183768 h 2193858"/>
                <a:gd name="connsiteX15" fmla="*/ 1258024 w 1258024"/>
                <a:gd name="connsiteY15" fmla="*/ 1406773 h 2193858"/>
                <a:gd name="connsiteX16" fmla="*/ 1258024 w 1258024"/>
                <a:gd name="connsiteY16" fmla="*/ 1428316 h 2193858"/>
                <a:gd name="connsiteX17" fmla="*/ 1258024 w 1258024"/>
                <a:gd name="connsiteY17" fmla="*/ 1735397 h 2193858"/>
                <a:gd name="connsiteX18" fmla="*/ 1258024 w 1258024"/>
                <a:gd name="connsiteY18" fmla="*/ 2193858 h 2193858"/>
                <a:gd name="connsiteX19" fmla="*/ 894539 w 1258024"/>
                <a:gd name="connsiteY19" fmla="*/ 1964627 h 2193858"/>
                <a:gd name="connsiteX20" fmla="*/ 629012 w 1258024"/>
                <a:gd name="connsiteY20" fmla="*/ 1797175 h 2193858"/>
                <a:gd name="connsiteX21" fmla="*/ 363486 w 1258024"/>
                <a:gd name="connsiteY21" fmla="*/ 1964627 h 2193858"/>
                <a:gd name="connsiteX22" fmla="*/ 363487 w 1258024"/>
                <a:gd name="connsiteY22" fmla="*/ 1964627 h 2193858"/>
                <a:gd name="connsiteX23" fmla="*/ 1 w 1258024"/>
                <a:gd name="connsiteY23" fmla="*/ 2193858 h 2193858"/>
                <a:gd name="connsiteX24" fmla="*/ 1 w 1258024"/>
                <a:gd name="connsiteY24" fmla="*/ 1735397 h 21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8024" h="2193858">
                  <a:moveTo>
                    <a:pt x="0" y="1735396"/>
                  </a:moveTo>
                  <a:lnTo>
                    <a:pt x="0" y="1406774"/>
                  </a:lnTo>
                  <a:lnTo>
                    <a:pt x="1" y="1406773"/>
                  </a:lnTo>
                  <a:lnTo>
                    <a:pt x="1" y="1183768"/>
                  </a:lnTo>
                  <a:lnTo>
                    <a:pt x="1" y="969855"/>
                  </a:lnTo>
                  <a:lnTo>
                    <a:pt x="0" y="969855"/>
                  </a:lnTo>
                  <a:lnTo>
                    <a:pt x="0" y="725307"/>
                  </a:lnTo>
                  <a:lnTo>
                    <a:pt x="0" y="641232"/>
                  </a:lnTo>
                  <a:lnTo>
                    <a:pt x="0" y="396684"/>
                  </a:lnTo>
                  <a:lnTo>
                    <a:pt x="629012" y="0"/>
                  </a:lnTo>
                  <a:lnTo>
                    <a:pt x="1258024" y="396683"/>
                  </a:lnTo>
                  <a:lnTo>
                    <a:pt x="1258024" y="641231"/>
                  </a:lnTo>
                  <a:lnTo>
                    <a:pt x="1258024" y="725307"/>
                  </a:lnTo>
                  <a:lnTo>
                    <a:pt x="1258024" y="969855"/>
                  </a:lnTo>
                  <a:lnTo>
                    <a:pt x="1258024" y="1183768"/>
                  </a:lnTo>
                  <a:lnTo>
                    <a:pt x="1258024" y="1406773"/>
                  </a:lnTo>
                  <a:lnTo>
                    <a:pt x="1258024" y="1428316"/>
                  </a:lnTo>
                  <a:lnTo>
                    <a:pt x="1258024" y="1735397"/>
                  </a:lnTo>
                  <a:lnTo>
                    <a:pt x="1258024" y="2193858"/>
                  </a:lnTo>
                  <a:lnTo>
                    <a:pt x="894539" y="1964627"/>
                  </a:lnTo>
                  <a:lnTo>
                    <a:pt x="629012" y="1797175"/>
                  </a:lnTo>
                  <a:lnTo>
                    <a:pt x="363486" y="1964627"/>
                  </a:lnTo>
                  <a:lnTo>
                    <a:pt x="363487" y="1964627"/>
                  </a:lnTo>
                  <a:lnTo>
                    <a:pt x="1" y="2193858"/>
                  </a:lnTo>
                  <a:lnTo>
                    <a:pt x="1" y="173539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 rot="5400000">
              <a:off x="8501" y="2891948"/>
              <a:ext cx="3143398" cy="2395198"/>
            </a:xfrm>
            <a:custGeom>
              <a:avLst/>
              <a:gdLst>
                <a:gd name="connsiteX0" fmla="*/ 0 w 1258024"/>
                <a:gd name="connsiteY0" fmla="*/ 1735396 h 2193858"/>
                <a:gd name="connsiteX1" fmla="*/ 0 w 1258024"/>
                <a:gd name="connsiteY1" fmla="*/ 1406774 h 2193858"/>
                <a:gd name="connsiteX2" fmla="*/ 1 w 1258024"/>
                <a:gd name="connsiteY2" fmla="*/ 1406773 h 2193858"/>
                <a:gd name="connsiteX3" fmla="*/ 1 w 1258024"/>
                <a:gd name="connsiteY3" fmla="*/ 1183768 h 2193858"/>
                <a:gd name="connsiteX4" fmla="*/ 1 w 1258024"/>
                <a:gd name="connsiteY4" fmla="*/ 969855 h 2193858"/>
                <a:gd name="connsiteX5" fmla="*/ 0 w 1258024"/>
                <a:gd name="connsiteY5" fmla="*/ 969855 h 2193858"/>
                <a:gd name="connsiteX6" fmla="*/ 0 w 1258024"/>
                <a:gd name="connsiteY6" fmla="*/ 725307 h 2193858"/>
                <a:gd name="connsiteX7" fmla="*/ 0 w 1258024"/>
                <a:gd name="connsiteY7" fmla="*/ 641232 h 2193858"/>
                <a:gd name="connsiteX8" fmla="*/ 0 w 1258024"/>
                <a:gd name="connsiteY8" fmla="*/ 396684 h 2193858"/>
                <a:gd name="connsiteX9" fmla="*/ 629012 w 1258024"/>
                <a:gd name="connsiteY9" fmla="*/ 0 h 2193858"/>
                <a:gd name="connsiteX10" fmla="*/ 1258024 w 1258024"/>
                <a:gd name="connsiteY10" fmla="*/ 396683 h 2193858"/>
                <a:gd name="connsiteX11" fmla="*/ 1258024 w 1258024"/>
                <a:gd name="connsiteY11" fmla="*/ 641231 h 2193858"/>
                <a:gd name="connsiteX12" fmla="*/ 1258024 w 1258024"/>
                <a:gd name="connsiteY12" fmla="*/ 725307 h 2193858"/>
                <a:gd name="connsiteX13" fmla="*/ 1258024 w 1258024"/>
                <a:gd name="connsiteY13" fmla="*/ 969855 h 2193858"/>
                <a:gd name="connsiteX14" fmla="*/ 1258024 w 1258024"/>
                <a:gd name="connsiteY14" fmla="*/ 1183768 h 2193858"/>
                <a:gd name="connsiteX15" fmla="*/ 1258024 w 1258024"/>
                <a:gd name="connsiteY15" fmla="*/ 1406773 h 2193858"/>
                <a:gd name="connsiteX16" fmla="*/ 1258024 w 1258024"/>
                <a:gd name="connsiteY16" fmla="*/ 1428316 h 2193858"/>
                <a:gd name="connsiteX17" fmla="*/ 1258024 w 1258024"/>
                <a:gd name="connsiteY17" fmla="*/ 1735397 h 2193858"/>
                <a:gd name="connsiteX18" fmla="*/ 1258024 w 1258024"/>
                <a:gd name="connsiteY18" fmla="*/ 2193858 h 2193858"/>
                <a:gd name="connsiteX19" fmla="*/ 894539 w 1258024"/>
                <a:gd name="connsiteY19" fmla="*/ 1964627 h 2193858"/>
                <a:gd name="connsiteX20" fmla="*/ 629012 w 1258024"/>
                <a:gd name="connsiteY20" fmla="*/ 1797175 h 2193858"/>
                <a:gd name="connsiteX21" fmla="*/ 363486 w 1258024"/>
                <a:gd name="connsiteY21" fmla="*/ 1964627 h 2193858"/>
                <a:gd name="connsiteX22" fmla="*/ 363487 w 1258024"/>
                <a:gd name="connsiteY22" fmla="*/ 1964627 h 2193858"/>
                <a:gd name="connsiteX23" fmla="*/ 1 w 1258024"/>
                <a:gd name="connsiteY23" fmla="*/ 2193858 h 2193858"/>
                <a:gd name="connsiteX24" fmla="*/ 1 w 1258024"/>
                <a:gd name="connsiteY24" fmla="*/ 1735397 h 21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8024" h="2193858">
                  <a:moveTo>
                    <a:pt x="0" y="1735396"/>
                  </a:moveTo>
                  <a:lnTo>
                    <a:pt x="0" y="1406774"/>
                  </a:lnTo>
                  <a:lnTo>
                    <a:pt x="1" y="1406773"/>
                  </a:lnTo>
                  <a:lnTo>
                    <a:pt x="1" y="1183768"/>
                  </a:lnTo>
                  <a:lnTo>
                    <a:pt x="1" y="969855"/>
                  </a:lnTo>
                  <a:lnTo>
                    <a:pt x="0" y="969855"/>
                  </a:lnTo>
                  <a:lnTo>
                    <a:pt x="0" y="725307"/>
                  </a:lnTo>
                  <a:lnTo>
                    <a:pt x="0" y="641232"/>
                  </a:lnTo>
                  <a:lnTo>
                    <a:pt x="0" y="396684"/>
                  </a:lnTo>
                  <a:lnTo>
                    <a:pt x="629012" y="0"/>
                  </a:lnTo>
                  <a:lnTo>
                    <a:pt x="1258024" y="396683"/>
                  </a:lnTo>
                  <a:lnTo>
                    <a:pt x="1258024" y="641231"/>
                  </a:lnTo>
                  <a:lnTo>
                    <a:pt x="1258024" y="725307"/>
                  </a:lnTo>
                  <a:lnTo>
                    <a:pt x="1258024" y="969855"/>
                  </a:lnTo>
                  <a:lnTo>
                    <a:pt x="1258024" y="1183768"/>
                  </a:lnTo>
                  <a:lnTo>
                    <a:pt x="1258024" y="1406773"/>
                  </a:lnTo>
                  <a:lnTo>
                    <a:pt x="1258024" y="1428316"/>
                  </a:lnTo>
                  <a:lnTo>
                    <a:pt x="1258024" y="1735397"/>
                  </a:lnTo>
                  <a:lnTo>
                    <a:pt x="1258024" y="2193858"/>
                  </a:lnTo>
                  <a:lnTo>
                    <a:pt x="894539" y="1964627"/>
                  </a:lnTo>
                  <a:lnTo>
                    <a:pt x="629012" y="1797175"/>
                  </a:lnTo>
                  <a:lnTo>
                    <a:pt x="363486" y="1964627"/>
                  </a:lnTo>
                  <a:lnTo>
                    <a:pt x="363487" y="1964627"/>
                  </a:lnTo>
                  <a:lnTo>
                    <a:pt x="1" y="2193858"/>
                  </a:lnTo>
                  <a:lnTo>
                    <a:pt x="1" y="173539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 rot="5400000">
              <a:off x="2026038" y="2891948"/>
              <a:ext cx="3143398" cy="2395198"/>
            </a:xfrm>
            <a:custGeom>
              <a:avLst/>
              <a:gdLst>
                <a:gd name="connsiteX0" fmla="*/ 0 w 1258024"/>
                <a:gd name="connsiteY0" fmla="*/ 1735396 h 2193858"/>
                <a:gd name="connsiteX1" fmla="*/ 0 w 1258024"/>
                <a:gd name="connsiteY1" fmla="*/ 1406774 h 2193858"/>
                <a:gd name="connsiteX2" fmla="*/ 1 w 1258024"/>
                <a:gd name="connsiteY2" fmla="*/ 1406773 h 2193858"/>
                <a:gd name="connsiteX3" fmla="*/ 1 w 1258024"/>
                <a:gd name="connsiteY3" fmla="*/ 1183768 h 2193858"/>
                <a:gd name="connsiteX4" fmla="*/ 1 w 1258024"/>
                <a:gd name="connsiteY4" fmla="*/ 969855 h 2193858"/>
                <a:gd name="connsiteX5" fmla="*/ 0 w 1258024"/>
                <a:gd name="connsiteY5" fmla="*/ 969855 h 2193858"/>
                <a:gd name="connsiteX6" fmla="*/ 0 w 1258024"/>
                <a:gd name="connsiteY6" fmla="*/ 725307 h 2193858"/>
                <a:gd name="connsiteX7" fmla="*/ 0 w 1258024"/>
                <a:gd name="connsiteY7" fmla="*/ 641232 h 2193858"/>
                <a:gd name="connsiteX8" fmla="*/ 0 w 1258024"/>
                <a:gd name="connsiteY8" fmla="*/ 396684 h 2193858"/>
                <a:gd name="connsiteX9" fmla="*/ 629012 w 1258024"/>
                <a:gd name="connsiteY9" fmla="*/ 0 h 2193858"/>
                <a:gd name="connsiteX10" fmla="*/ 1258024 w 1258024"/>
                <a:gd name="connsiteY10" fmla="*/ 396683 h 2193858"/>
                <a:gd name="connsiteX11" fmla="*/ 1258024 w 1258024"/>
                <a:gd name="connsiteY11" fmla="*/ 641231 h 2193858"/>
                <a:gd name="connsiteX12" fmla="*/ 1258024 w 1258024"/>
                <a:gd name="connsiteY12" fmla="*/ 725307 h 2193858"/>
                <a:gd name="connsiteX13" fmla="*/ 1258024 w 1258024"/>
                <a:gd name="connsiteY13" fmla="*/ 969855 h 2193858"/>
                <a:gd name="connsiteX14" fmla="*/ 1258024 w 1258024"/>
                <a:gd name="connsiteY14" fmla="*/ 1183768 h 2193858"/>
                <a:gd name="connsiteX15" fmla="*/ 1258024 w 1258024"/>
                <a:gd name="connsiteY15" fmla="*/ 1406773 h 2193858"/>
                <a:gd name="connsiteX16" fmla="*/ 1258024 w 1258024"/>
                <a:gd name="connsiteY16" fmla="*/ 1428316 h 2193858"/>
                <a:gd name="connsiteX17" fmla="*/ 1258024 w 1258024"/>
                <a:gd name="connsiteY17" fmla="*/ 1735397 h 2193858"/>
                <a:gd name="connsiteX18" fmla="*/ 1258024 w 1258024"/>
                <a:gd name="connsiteY18" fmla="*/ 2193858 h 2193858"/>
                <a:gd name="connsiteX19" fmla="*/ 894539 w 1258024"/>
                <a:gd name="connsiteY19" fmla="*/ 1964627 h 2193858"/>
                <a:gd name="connsiteX20" fmla="*/ 629012 w 1258024"/>
                <a:gd name="connsiteY20" fmla="*/ 1797175 h 2193858"/>
                <a:gd name="connsiteX21" fmla="*/ 363486 w 1258024"/>
                <a:gd name="connsiteY21" fmla="*/ 1964627 h 2193858"/>
                <a:gd name="connsiteX22" fmla="*/ 363487 w 1258024"/>
                <a:gd name="connsiteY22" fmla="*/ 1964627 h 2193858"/>
                <a:gd name="connsiteX23" fmla="*/ 1 w 1258024"/>
                <a:gd name="connsiteY23" fmla="*/ 2193858 h 2193858"/>
                <a:gd name="connsiteX24" fmla="*/ 1 w 1258024"/>
                <a:gd name="connsiteY24" fmla="*/ 1735397 h 21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8024" h="2193858">
                  <a:moveTo>
                    <a:pt x="0" y="1735396"/>
                  </a:moveTo>
                  <a:lnTo>
                    <a:pt x="0" y="1406774"/>
                  </a:lnTo>
                  <a:lnTo>
                    <a:pt x="1" y="1406773"/>
                  </a:lnTo>
                  <a:lnTo>
                    <a:pt x="1" y="1183768"/>
                  </a:lnTo>
                  <a:lnTo>
                    <a:pt x="1" y="969855"/>
                  </a:lnTo>
                  <a:lnTo>
                    <a:pt x="0" y="969855"/>
                  </a:lnTo>
                  <a:lnTo>
                    <a:pt x="0" y="725307"/>
                  </a:lnTo>
                  <a:lnTo>
                    <a:pt x="0" y="641232"/>
                  </a:lnTo>
                  <a:lnTo>
                    <a:pt x="0" y="396684"/>
                  </a:lnTo>
                  <a:lnTo>
                    <a:pt x="629012" y="0"/>
                  </a:lnTo>
                  <a:lnTo>
                    <a:pt x="1258024" y="396683"/>
                  </a:lnTo>
                  <a:lnTo>
                    <a:pt x="1258024" y="641231"/>
                  </a:lnTo>
                  <a:lnTo>
                    <a:pt x="1258024" y="725307"/>
                  </a:lnTo>
                  <a:lnTo>
                    <a:pt x="1258024" y="969855"/>
                  </a:lnTo>
                  <a:lnTo>
                    <a:pt x="1258024" y="1183768"/>
                  </a:lnTo>
                  <a:lnTo>
                    <a:pt x="1258024" y="1406773"/>
                  </a:lnTo>
                  <a:lnTo>
                    <a:pt x="1258024" y="1428316"/>
                  </a:lnTo>
                  <a:lnTo>
                    <a:pt x="1258024" y="1735397"/>
                  </a:lnTo>
                  <a:lnTo>
                    <a:pt x="1258024" y="2193858"/>
                  </a:lnTo>
                  <a:lnTo>
                    <a:pt x="894539" y="1964627"/>
                  </a:lnTo>
                  <a:lnTo>
                    <a:pt x="629012" y="1797175"/>
                  </a:lnTo>
                  <a:lnTo>
                    <a:pt x="363486" y="1964627"/>
                  </a:lnTo>
                  <a:lnTo>
                    <a:pt x="363487" y="1964627"/>
                  </a:lnTo>
                  <a:lnTo>
                    <a:pt x="1" y="2193858"/>
                  </a:lnTo>
                  <a:lnTo>
                    <a:pt x="1" y="1735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 rot="5400000">
              <a:off x="4055740" y="2891948"/>
              <a:ext cx="3143398" cy="2395198"/>
            </a:xfrm>
            <a:custGeom>
              <a:avLst/>
              <a:gdLst>
                <a:gd name="connsiteX0" fmla="*/ 0 w 1258024"/>
                <a:gd name="connsiteY0" fmla="*/ 1735396 h 2193858"/>
                <a:gd name="connsiteX1" fmla="*/ 0 w 1258024"/>
                <a:gd name="connsiteY1" fmla="*/ 1406774 h 2193858"/>
                <a:gd name="connsiteX2" fmla="*/ 1 w 1258024"/>
                <a:gd name="connsiteY2" fmla="*/ 1406773 h 2193858"/>
                <a:gd name="connsiteX3" fmla="*/ 1 w 1258024"/>
                <a:gd name="connsiteY3" fmla="*/ 1183768 h 2193858"/>
                <a:gd name="connsiteX4" fmla="*/ 1 w 1258024"/>
                <a:gd name="connsiteY4" fmla="*/ 969855 h 2193858"/>
                <a:gd name="connsiteX5" fmla="*/ 0 w 1258024"/>
                <a:gd name="connsiteY5" fmla="*/ 969855 h 2193858"/>
                <a:gd name="connsiteX6" fmla="*/ 0 w 1258024"/>
                <a:gd name="connsiteY6" fmla="*/ 725307 h 2193858"/>
                <a:gd name="connsiteX7" fmla="*/ 0 w 1258024"/>
                <a:gd name="connsiteY7" fmla="*/ 641232 h 2193858"/>
                <a:gd name="connsiteX8" fmla="*/ 0 w 1258024"/>
                <a:gd name="connsiteY8" fmla="*/ 396684 h 2193858"/>
                <a:gd name="connsiteX9" fmla="*/ 629012 w 1258024"/>
                <a:gd name="connsiteY9" fmla="*/ 0 h 2193858"/>
                <a:gd name="connsiteX10" fmla="*/ 1258024 w 1258024"/>
                <a:gd name="connsiteY10" fmla="*/ 396683 h 2193858"/>
                <a:gd name="connsiteX11" fmla="*/ 1258024 w 1258024"/>
                <a:gd name="connsiteY11" fmla="*/ 641231 h 2193858"/>
                <a:gd name="connsiteX12" fmla="*/ 1258024 w 1258024"/>
                <a:gd name="connsiteY12" fmla="*/ 725307 h 2193858"/>
                <a:gd name="connsiteX13" fmla="*/ 1258024 w 1258024"/>
                <a:gd name="connsiteY13" fmla="*/ 969855 h 2193858"/>
                <a:gd name="connsiteX14" fmla="*/ 1258024 w 1258024"/>
                <a:gd name="connsiteY14" fmla="*/ 1183768 h 2193858"/>
                <a:gd name="connsiteX15" fmla="*/ 1258024 w 1258024"/>
                <a:gd name="connsiteY15" fmla="*/ 1406773 h 2193858"/>
                <a:gd name="connsiteX16" fmla="*/ 1258024 w 1258024"/>
                <a:gd name="connsiteY16" fmla="*/ 1428316 h 2193858"/>
                <a:gd name="connsiteX17" fmla="*/ 1258024 w 1258024"/>
                <a:gd name="connsiteY17" fmla="*/ 1735397 h 2193858"/>
                <a:gd name="connsiteX18" fmla="*/ 1258024 w 1258024"/>
                <a:gd name="connsiteY18" fmla="*/ 2193858 h 2193858"/>
                <a:gd name="connsiteX19" fmla="*/ 894539 w 1258024"/>
                <a:gd name="connsiteY19" fmla="*/ 1964627 h 2193858"/>
                <a:gd name="connsiteX20" fmla="*/ 629012 w 1258024"/>
                <a:gd name="connsiteY20" fmla="*/ 1797175 h 2193858"/>
                <a:gd name="connsiteX21" fmla="*/ 363486 w 1258024"/>
                <a:gd name="connsiteY21" fmla="*/ 1964627 h 2193858"/>
                <a:gd name="connsiteX22" fmla="*/ 363487 w 1258024"/>
                <a:gd name="connsiteY22" fmla="*/ 1964627 h 2193858"/>
                <a:gd name="connsiteX23" fmla="*/ 1 w 1258024"/>
                <a:gd name="connsiteY23" fmla="*/ 2193858 h 2193858"/>
                <a:gd name="connsiteX24" fmla="*/ 1 w 1258024"/>
                <a:gd name="connsiteY24" fmla="*/ 1735397 h 2193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8024" h="2193858">
                  <a:moveTo>
                    <a:pt x="0" y="1735396"/>
                  </a:moveTo>
                  <a:lnTo>
                    <a:pt x="0" y="1406774"/>
                  </a:lnTo>
                  <a:lnTo>
                    <a:pt x="1" y="1406773"/>
                  </a:lnTo>
                  <a:lnTo>
                    <a:pt x="1" y="1183768"/>
                  </a:lnTo>
                  <a:lnTo>
                    <a:pt x="1" y="969855"/>
                  </a:lnTo>
                  <a:lnTo>
                    <a:pt x="0" y="969855"/>
                  </a:lnTo>
                  <a:lnTo>
                    <a:pt x="0" y="725307"/>
                  </a:lnTo>
                  <a:lnTo>
                    <a:pt x="0" y="641232"/>
                  </a:lnTo>
                  <a:lnTo>
                    <a:pt x="0" y="396684"/>
                  </a:lnTo>
                  <a:lnTo>
                    <a:pt x="629012" y="0"/>
                  </a:lnTo>
                  <a:lnTo>
                    <a:pt x="1258024" y="396683"/>
                  </a:lnTo>
                  <a:lnTo>
                    <a:pt x="1258024" y="641231"/>
                  </a:lnTo>
                  <a:lnTo>
                    <a:pt x="1258024" y="725307"/>
                  </a:lnTo>
                  <a:lnTo>
                    <a:pt x="1258024" y="969855"/>
                  </a:lnTo>
                  <a:lnTo>
                    <a:pt x="1258024" y="1183768"/>
                  </a:lnTo>
                  <a:lnTo>
                    <a:pt x="1258024" y="1406773"/>
                  </a:lnTo>
                  <a:lnTo>
                    <a:pt x="1258024" y="1428316"/>
                  </a:lnTo>
                  <a:lnTo>
                    <a:pt x="1258024" y="1735397"/>
                  </a:lnTo>
                  <a:lnTo>
                    <a:pt x="1258024" y="2193858"/>
                  </a:lnTo>
                  <a:lnTo>
                    <a:pt x="894539" y="1964627"/>
                  </a:lnTo>
                  <a:lnTo>
                    <a:pt x="629012" y="1797175"/>
                  </a:lnTo>
                  <a:lnTo>
                    <a:pt x="363486" y="1964627"/>
                  </a:lnTo>
                  <a:lnTo>
                    <a:pt x="363487" y="1964627"/>
                  </a:lnTo>
                  <a:lnTo>
                    <a:pt x="1" y="2193858"/>
                  </a:lnTo>
                  <a:lnTo>
                    <a:pt x="1" y="17353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591954" y="2270480"/>
              <a:ext cx="856325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TW" sz="88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Droid Serif" panose="02020600060500020200" pitchFamily="18" charset="0"/>
                </a:rPr>
                <a:t>1</a:t>
              </a:r>
              <a:endParaRPr lang="zh-TW" altLang="en-US" sz="8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Droid Serif" panose="02020600060500020200" pitchFamily="18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489663" y="2270480"/>
              <a:ext cx="856325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TW" sz="88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Droid Serif" panose="02020600060500020200" pitchFamily="18" charset="0"/>
                </a:rPr>
                <a:t>2</a:t>
              </a:r>
              <a:endParaRPr lang="zh-TW" altLang="en-US" sz="8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Droid Serif" panose="02020600060500020200" pitchFamily="18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610166" y="2270480"/>
              <a:ext cx="856325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TW" sz="88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Droid Serif" panose="02020600060500020200" pitchFamily="18" charset="0"/>
                </a:rPr>
                <a:t>3</a:t>
              </a:r>
              <a:endParaRPr lang="zh-TW" altLang="en-US" sz="8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Droid Serif" panose="02020600060500020200" pitchFamily="18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668003" y="2270480"/>
              <a:ext cx="856325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TW" sz="88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Droid Serif" panose="02020600060500020200" pitchFamily="18" charset="0"/>
                </a:rPr>
                <a:t>4</a:t>
              </a:r>
              <a:endParaRPr lang="zh-TW" altLang="en-US" sz="88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Droid Serif" panose="02020600060500020200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99591" y="3652836"/>
              <a:ext cx="184123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學生熟悉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本年度免試作業系統操作方式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952890" y="3463838"/>
              <a:ext cx="1338828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提升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國中導師及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輔導人員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升學進路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輔導能力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4912551" y="3532627"/>
              <a:ext cx="196370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親師生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共同檢視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現階段超額比序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積分計算方式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6912768" y="3604635"/>
              <a:ext cx="219979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增進親師生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對未來學習內容</a:t>
              </a:r>
              <a:endPara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及進路發展之了解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79" name="直線接點 78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接點 79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1500074" y="590999"/>
            <a:ext cx="8721956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718247" y="617421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第一階段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選填輔導預定目標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6" name="Group 105"/>
          <p:cNvGrpSpPr/>
          <p:nvPr/>
        </p:nvGrpSpPr>
        <p:grpSpPr>
          <a:xfrm rot="12269584">
            <a:off x="9116554" y="4579164"/>
            <a:ext cx="1098411" cy="2177643"/>
            <a:chOff x="2573939" y="4310398"/>
            <a:chExt cx="482134" cy="955851"/>
          </a:xfrm>
        </p:grpSpPr>
        <p:sp>
          <p:nvSpPr>
            <p:cNvPr id="107" name="Freeform 106"/>
            <p:cNvSpPr/>
            <p:nvPr/>
          </p:nvSpPr>
          <p:spPr>
            <a:xfrm>
              <a:off x="2573939" y="4310398"/>
              <a:ext cx="449263" cy="948826"/>
            </a:xfrm>
            <a:custGeom>
              <a:avLst/>
              <a:gdLst>
                <a:gd name="connsiteX0" fmla="*/ 426005 w 426795"/>
                <a:gd name="connsiteY0" fmla="*/ 0 h 901374"/>
                <a:gd name="connsiteX1" fmla="*/ 426005 w 426795"/>
                <a:gd name="connsiteY1" fmla="*/ 6 h 901374"/>
                <a:gd name="connsiteX2" fmla="*/ 426011 w 426795"/>
                <a:gd name="connsiteY2" fmla="*/ 0 h 901374"/>
                <a:gd name="connsiteX3" fmla="*/ 426005 w 426795"/>
                <a:gd name="connsiteY3" fmla="*/ 15 h 901374"/>
                <a:gd name="connsiteX4" fmla="*/ 426795 w 426795"/>
                <a:gd name="connsiteY4" fmla="*/ 119349 h 901374"/>
                <a:gd name="connsiteX5" fmla="*/ 88362 w 426795"/>
                <a:gd name="connsiteY5" fmla="*/ 901374 h 901374"/>
                <a:gd name="connsiteX6" fmla="*/ 44180 w 426795"/>
                <a:gd name="connsiteY6" fmla="*/ 882261 h 901374"/>
                <a:gd name="connsiteX7" fmla="*/ 42503 w 426795"/>
                <a:gd name="connsiteY7" fmla="*/ 886136 h 901374"/>
                <a:gd name="connsiteX8" fmla="*/ 0 w 426795"/>
                <a:gd name="connsiteY8" fmla="*/ 863162 h 901374"/>
                <a:gd name="connsiteX9" fmla="*/ 5 w 426795"/>
                <a:gd name="connsiteY9" fmla="*/ 863151 h 901374"/>
                <a:gd name="connsiteX10" fmla="*/ 0 w 426795"/>
                <a:gd name="connsiteY10" fmla="*/ 863149 h 901374"/>
                <a:gd name="connsiteX11" fmla="*/ 338452 w 426795"/>
                <a:gd name="connsiteY11" fmla="*/ 81124 h 901374"/>
                <a:gd name="connsiteX12" fmla="*/ 338455 w 426795"/>
                <a:gd name="connsiteY12" fmla="*/ 81121 h 901374"/>
                <a:gd name="connsiteX13" fmla="*/ 338462 w 426795"/>
                <a:gd name="connsiteY13" fmla="*/ 81106 h 901374"/>
                <a:gd name="connsiteX14" fmla="*/ 390847 w 426795"/>
                <a:gd name="connsiteY14" fmla="*/ 32577 h 90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6795" h="901374">
                  <a:moveTo>
                    <a:pt x="426005" y="0"/>
                  </a:moveTo>
                  <a:lnTo>
                    <a:pt x="426005" y="6"/>
                  </a:lnTo>
                  <a:lnTo>
                    <a:pt x="426011" y="0"/>
                  </a:lnTo>
                  <a:lnTo>
                    <a:pt x="426005" y="15"/>
                  </a:lnTo>
                  <a:lnTo>
                    <a:pt x="426795" y="119349"/>
                  </a:lnTo>
                  <a:lnTo>
                    <a:pt x="88362" y="901374"/>
                  </a:lnTo>
                  <a:lnTo>
                    <a:pt x="44180" y="882261"/>
                  </a:lnTo>
                  <a:lnTo>
                    <a:pt x="42503" y="886136"/>
                  </a:lnTo>
                  <a:cubicBezTo>
                    <a:pt x="27375" y="879654"/>
                    <a:pt x="13254" y="871942"/>
                    <a:pt x="0" y="863162"/>
                  </a:cubicBezTo>
                  <a:lnTo>
                    <a:pt x="5" y="863151"/>
                  </a:lnTo>
                  <a:lnTo>
                    <a:pt x="0" y="863149"/>
                  </a:lnTo>
                  <a:cubicBezTo>
                    <a:pt x="0" y="863149"/>
                    <a:pt x="338452" y="81124"/>
                    <a:pt x="338452" y="81124"/>
                  </a:cubicBezTo>
                  <a:lnTo>
                    <a:pt x="338455" y="81121"/>
                  </a:lnTo>
                  <a:lnTo>
                    <a:pt x="338462" y="81106"/>
                  </a:lnTo>
                  <a:lnTo>
                    <a:pt x="390847" y="32577"/>
                  </a:lnTo>
                  <a:close/>
                </a:path>
              </a:pathLst>
            </a:custGeom>
            <a:solidFill>
              <a:srgbClr val="010101">
                <a:alpha val="2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2610883" y="4313565"/>
              <a:ext cx="445190" cy="952684"/>
              <a:chOff x="2617315" y="4626760"/>
              <a:chExt cx="445190" cy="952684"/>
            </a:xfrm>
          </p:grpSpPr>
          <p:sp>
            <p:nvSpPr>
              <p:cNvPr id="109" name="Shape 63"/>
              <p:cNvSpPr/>
              <p:nvPr/>
            </p:nvSpPr>
            <p:spPr>
              <a:xfrm>
                <a:off x="2617315" y="4626760"/>
                <a:ext cx="444292" cy="952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7" h="21519" extrusionOk="0">
                    <a:moveTo>
                      <a:pt x="17167" y="1832"/>
                    </a:moveTo>
                    <a:lnTo>
                      <a:pt x="21389" y="0"/>
                    </a:lnTo>
                    <a:lnTo>
                      <a:pt x="21427" y="2696"/>
                    </a:lnTo>
                    <a:lnTo>
                      <a:pt x="4364" y="21161"/>
                    </a:lnTo>
                    <a:cubicBezTo>
                      <a:pt x="4087" y="21461"/>
                      <a:pt x="3338" y="21600"/>
                      <a:pt x="2699" y="21471"/>
                    </a:cubicBezTo>
                    <a:lnTo>
                      <a:pt x="763" y="21078"/>
                    </a:lnTo>
                    <a:cubicBezTo>
                      <a:pt x="123" y="20948"/>
                      <a:pt x="-173" y="20597"/>
                      <a:pt x="103" y="20298"/>
                    </a:cubicBezTo>
                    <a:cubicBezTo>
                      <a:pt x="103" y="20298"/>
                      <a:pt x="17167" y="1832"/>
                      <a:pt x="17167" y="183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0" name="Shape 64"/>
              <p:cNvSpPr/>
              <p:nvPr/>
            </p:nvSpPr>
            <p:spPr>
              <a:xfrm>
                <a:off x="2617315" y="4626760"/>
                <a:ext cx="443513" cy="9418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7" h="21600" extrusionOk="0">
                    <a:moveTo>
                      <a:pt x="17197" y="1860"/>
                    </a:moveTo>
                    <a:lnTo>
                      <a:pt x="21427" y="0"/>
                    </a:lnTo>
                    <a:lnTo>
                      <a:pt x="19248" y="2390"/>
                    </a:lnTo>
                    <a:lnTo>
                      <a:pt x="1735" y="21600"/>
                    </a:lnTo>
                    <a:lnTo>
                      <a:pt x="765" y="21400"/>
                    </a:lnTo>
                    <a:cubicBezTo>
                      <a:pt x="124" y="21269"/>
                      <a:pt x="-173" y="20912"/>
                      <a:pt x="104" y="20609"/>
                    </a:cubicBezTo>
                    <a:cubicBezTo>
                      <a:pt x="104" y="20609"/>
                      <a:pt x="17197" y="1860"/>
                      <a:pt x="17197" y="1860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1" name="Shape 67"/>
              <p:cNvSpPr/>
              <p:nvPr/>
            </p:nvSpPr>
            <p:spPr>
              <a:xfrm>
                <a:off x="2647907" y="4626760"/>
                <a:ext cx="414598" cy="873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98" y="2006"/>
                    </a:moveTo>
                    <a:lnTo>
                      <a:pt x="21559" y="0"/>
                    </a:lnTo>
                    <a:lnTo>
                      <a:pt x="21600" y="2953"/>
                    </a:lnTo>
                    <a:lnTo>
                      <a:pt x="4603" y="21600"/>
                    </a:lnTo>
                    <a:cubicBezTo>
                      <a:pt x="2846" y="21405"/>
                      <a:pt x="1329" y="21086"/>
                      <a:pt x="0" y="20654"/>
                    </a:cubicBezTo>
                    <a:cubicBezTo>
                      <a:pt x="0" y="20654"/>
                      <a:pt x="16998" y="2006"/>
                      <a:pt x="16998" y="200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2" name="Shape 68"/>
              <p:cNvSpPr/>
              <p:nvPr/>
            </p:nvSpPr>
            <p:spPr>
              <a:xfrm>
                <a:off x="2647907" y="4626760"/>
                <a:ext cx="413815" cy="8582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030" y="2041"/>
                    </a:moveTo>
                    <a:lnTo>
                      <a:pt x="21600" y="0"/>
                    </a:lnTo>
                    <a:lnTo>
                      <a:pt x="19245" y="2623"/>
                    </a:lnTo>
                    <a:lnTo>
                      <a:pt x="2212" y="21600"/>
                    </a:lnTo>
                    <a:cubicBezTo>
                      <a:pt x="1419" y="21436"/>
                      <a:pt x="685" y="21240"/>
                      <a:pt x="0" y="21014"/>
                    </a:cubicBezTo>
                    <a:cubicBezTo>
                      <a:pt x="0" y="21014"/>
                      <a:pt x="17030" y="2041"/>
                      <a:pt x="17030" y="2041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3" name="Shape 69"/>
              <p:cNvSpPr/>
              <p:nvPr/>
            </p:nvSpPr>
            <p:spPr>
              <a:xfrm>
                <a:off x="2972654" y="4626760"/>
                <a:ext cx="88346" cy="119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680"/>
                    </a:moveTo>
                    <a:lnTo>
                      <a:pt x="21407" y="0"/>
                    </a:lnTo>
                    <a:lnTo>
                      <a:pt x="21600" y="21600"/>
                    </a:lnTo>
                    <a:cubicBezTo>
                      <a:pt x="17892" y="20973"/>
                      <a:pt x="14124" y="20065"/>
                      <a:pt x="10377" y="18865"/>
                    </a:cubicBezTo>
                    <a:cubicBezTo>
                      <a:pt x="6630" y="17665"/>
                      <a:pt x="3155" y="16252"/>
                      <a:pt x="0" y="14680"/>
                    </a:cubicBezTo>
                    <a:close/>
                  </a:path>
                </a:pathLst>
              </a:custGeom>
              <a:solidFill>
                <a:srgbClr val="FFFFFF">
                  <a:alpha val="5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4" name="Shape 71"/>
              <p:cNvSpPr/>
              <p:nvPr/>
            </p:nvSpPr>
            <p:spPr>
              <a:xfrm>
                <a:off x="3031485" y="4626760"/>
                <a:ext cx="29203" cy="39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681"/>
                    </a:moveTo>
                    <a:lnTo>
                      <a:pt x="21403" y="0"/>
                    </a:lnTo>
                    <a:lnTo>
                      <a:pt x="21600" y="21600"/>
                    </a:lnTo>
                    <a:cubicBezTo>
                      <a:pt x="17892" y="20973"/>
                      <a:pt x="14117" y="20061"/>
                      <a:pt x="10378" y="18867"/>
                    </a:cubicBezTo>
                    <a:cubicBezTo>
                      <a:pt x="6635" y="17665"/>
                      <a:pt x="3156" y="16250"/>
                      <a:pt x="0" y="14681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493FE8F6-1971-41C4-86CA-929567731109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</p:spTree>
    <p:extLst>
      <p:ext uri="{BB962C8B-B14F-4D97-AF65-F5344CB8AC3E}">
        <p14:creationId xmlns:p14="http://schemas.microsoft.com/office/powerpoint/2010/main" val="222432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="" xmlns:a16="http://schemas.microsoft.com/office/drawing/2014/main" id="{362D44EE-C852-4460-B8B5-C4F2BC2051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658970D8-8D1D-4B5C-894B-E871CC8654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F227E5B6-9132-43CA-B503-37A18562AD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03C2051E-A88D-48E5-BACF-AAED178927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7821A508-2985-4905-874A-527429BAAB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="" xmlns:a16="http://schemas.microsoft.com/office/drawing/2014/main" id="{D2929CB1-0E3C-4B2D-ADC5-0154FB33BA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="" xmlns:a16="http://schemas.microsoft.com/office/drawing/2014/main" id="{5F2F0C84-BE8C-4DC2-A6D3-30349A801D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aphicFrame>
        <p:nvGraphicFramePr>
          <p:cNvPr id="20" name="內容版面配置區 19">
            <a:extLst>
              <a:ext uri="{FF2B5EF4-FFF2-40B4-BE49-F238E27FC236}">
                <a16:creationId xmlns="" xmlns:a16="http://schemas.microsoft.com/office/drawing/2014/main" id="{012AF1B9-A65B-4D0B-8E9B-1973295DDC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93078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標題 15">
            <a:extLst>
              <a:ext uri="{FF2B5EF4-FFF2-40B4-BE49-F238E27FC236}">
                <a16:creationId xmlns="" xmlns:a16="http://schemas.microsoft.com/office/drawing/2014/main" id="{7DC3262B-FAF8-4246-904C-C1D9BB86A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090" y="1006796"/>
            <a:ext cx="10317480" cy="114009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altLang="zh-TW" sz="4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教育局適性輔導政策及規劃宣導 大綱</a:t>
            </a:r>
            <a:br>
              <a:rPr lang="zh-TW" altLang="en-US" sz="4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4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773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線接點 27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2059806" y="590999"/>
            <a:ext cx="7969718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73178" y="617421"/>
            <a:ext cx="66221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indent="-165100"/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第一</a:t>
            </a:r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階段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選填輔導作業預定重點工作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5" name="資料庫圖表 24"/>
          <p:cNvGraphicFramePr/>
          <p:nvPr>
            <p:extLst>
              <p:ext uri="{D42A27DB-BD31-4B8C-83A1-F6EECF244321}">
                <p14:modId xmlns:p14="http://schemas.microsoft.com/office/powerpoint/2010/main" val="459269771"/>
              </p:ext>
            </p:extLst>
          </p:nvPr>
        </p:nvGraphicFramePr>
        <p:xfrm>
          <a:off x="1631504" y="890884"/>
          <a:ext cx="8856984" cy="5994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3F18F1D7-9213-4FBF-8618-C2D8680BB1E7}"/>
              </a:ext>
            </a:extLst>
          </p:cNvPr>
          <p:cNvSpPr txBox="1"/>
          <p:nvPr/>
        </p:nvSpPr>
        <p:spPr>
          <a:xfrm>
            <a:off x="-22850" y="113229"/>
            <a:ext cx="66835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輔導</a:t>
            </a:r>
            <a:endParaRPr lang="zh-TW" altLang="en-US" sz="2400" b="1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2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群組 146"/>
          <p:cNvGrpSpPr/>
          <p:nvPr/>
        </p:nvGrpSpPr>
        <p:grpSpPr>
          <a:xfrm>
            <a:off x="7541657" y="1699169"/>
            <a:ext cx="2881447" cy="4065923"/>
            <a:chOff x="6017656" y="1699168"/>
            <a:chExt cx="2881447" cy="4065923"/>
          </a:xfrm>
          <a:effectLst>
            <a:outerShdw blurRad="1270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6" name="圓角矩形 127"/>
            <p:cNvSpPr/>
            <p:nvPr/>
          </p:nvSpPr>
          <p:spPr>
            <a:xfrm>
              <a:off x="6292972" y="1699168"/>
              <a:ext cx="1862051" cy="2484905"/>
            </a:xfrm>
            <a:custGeom>
              <a:avLst/>
              <a:gdLst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134969 w 1511069"/>
                <a:gd name="connsiteY6" fmla="*/ 1944216 h 1944216"/>
                <a:gd name="connsiteX7" fmla="*/ 0 w 1511069"/>
                <a:gd name="connsiteY7" fmla="*/ 1809247 h 1944216"/>
                <a:gd name="connsiteX8" fmla="*/ 0 w 1511069"/>
                <a:gd name="connsiteY8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530696 w 1511069"/>
                <a:gd name="connsiteY6" fmla="*/ 1930723 h 1944216"/>
                <a:gd name="connsiteX7" fmla="*/ 134969 w 1511069"/>
                <a:gd name="connsiteY7" fmla="*/ 1944216 h 1944216"/>
                <a:gd name="connsiteX8" fmla="*/ 0 w 1511069"/>
                <a:gd name="connsiteY8" fmla="*/ 1809247 h 1944216"/>
                <a:gd name="connsiteX9" fmla="*/ 0 w 1511069"/>
                <a:gd name="connsiteY9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946332 w 1511069"/>
                <a:gd name="connsiteY6" fmla="*/ 1939959 h 1944216"/>
                <a:gd name="connsiteX7" fmla="*/ 530696 w 1511069"/>
                <a:gd name="connsiteY7" fmla="*/ 1930723 h 1944216"/>
                <a:gd name="connsiteX8" fmla="*/ 134969 w 1511069"/>
                <a:gd name="connsiteY8" fmla="*/ 1944216 h 1944216"/>
                <a:gd name="connsiteX9" fmla="*/ 0 w 1511069"/>
                <a:gd name="connsiteY9" fmla="*/ 1809247 h 1944216"/>
                <a:gd name="connsiteX10" fmla="*/ 0 w 1511069"/>
                <a:gd name="connsiteY10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946332 w 1511069"/>
                <a:gd name="connsiteY6" fmla="*/ 1939959 h 1944216"/>
                <a:gd name="connsiteX7" fmla="*/ 696951 w 1511069"/>
                <a:gd name="connsiteY7" fmla="*/ 1930723 h 1944216"/>
                <a:gd name="connsiteX8" fmla="*/ 530696 w 1511069"/>
                <a:gd name="connsiteY8" fmla="*/ 1930723 h 1944216"/>
                <a:gd name="connsiteX9" fmla="*/ 134969 w 1511069"/>
                <a:gd name="connsiteY9" fmla="*/ 1944216 h 1944216"/>
                <a:gd name="connsiteX10" fmla="*/ 0 w 1511069"/>
                <a:gd name="connsiteY10" fmla="*/ 1809247 h 1944216"/>
                <a:gd name="connsiteX11" fmla="*/ 0 w 1511069"/>
                <a:gd name="connsiteY11" fmla="*/ 134969 h 1944216"/>
                <a:gd name="connsiteX0" fmla="*/ 0 w 1511069"/>
                <a:gd name="connsiteY0" fmla="*/ 134969 h 2586505"/>
                <a:gd name="connsiteX1" fmla="*/ 134969 w 1511069"/>
                <a:gd name="connsiteY1" fmla="*/ 0 h 2586505"/>
                <a:gd name="connsiteX2" fmla="*/ 1376100 w 1511069"/>
                <a:gd name="connsiteY2" fmla="*/ 0 h 2586505"/>
                <a:gd name="connsiteX3" fmla="*/ 1511069 w 1511069"/>
                <a:gd name="connsiteY3" fmla="*/ 134969 h 2586505"/>
                <a:gd name="connsiteX4" fmla="*/ 1511069 w 1511069"/>
                <a:gd name="connsiteY4" fmla="*/ 1809247 h 2586505"/>
                <a:gd name="connsiteX5" fmla="*/ 1376100 w 1511069"/>
                <a:gd name="connsiteY5" fmla="*/ 1944216 h 2586505"/>
                <a:gd name="connsiteX6" fmla="*/ 946332 w 1511069"/>
                <a:gd name="connsiteY6" fmla="*/ 1939959 h 2586505"/>
                <a:gd name="connsiteX7" fmla="*/ 817023 w 1511069"/>
                <a:gd name="connsiteY7" fmla="*/ 2586505 h 2586505"/>
                <a:gd name="connsiteX8" fmla="*/ 530696 w 1511069"/>
                <a:gd name="connsiteY8" fmla="*/ 1930723 h 2586505"/>
                <a:gd name="connsiteX9" fmla="*/ 134969 w 1511069"/>
                <a:gd name="connsiteY9" fmla="*/ 1944216 h 2586505"/>
                <a:gd name="connsiteX10" fmla="*/ 0 w 1511069"/>
                <a:gd name="connsiteY10" fmla="*/ 1809247 h 2586505"/>
                <a:gd name="connsiteX11" fmla="*/ 0 w 1511069"/>
                <a:gd name="connsiteY11" fmla="*/ 134969 h 25865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39959 h 2688105"/>
                <a:gd name="connsiteX7" fmla="*/ 761604 w 1511069"/>
                <a:gd name="connsiteY7" fmla="*/ 2688105 h 2688105"/>
                <a:gd name="connsiteX8" fmla="*/ 530696 w 1511069"/>
                <a:gd name="connsiteY8" fmla="*/ 1930723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39959 h 2688105"/>
                <a:gd name="connsiteX7" fmla="*/ 761604 w 1511069"/>
                <a:gd name="connsiteY7" fmla="*/ 2688105 h 2688105"/>
                <a:gd name="connsiteX8" fmla="*/ 530696 w 1511069"/>
                <a:gd name="connsiteY8" fmla="*/ 1958432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58431 h 2688105"/>
                <a:gd name="connsiteX7" fmla="*/ 761604 w 1511069"/>
                <a:gd name="connsiteY7" fmla="*/ 2688105 h 2688105"/>
                <a:gd name="connsiteX8" fmla="*/ 530696 w 1511069"/>
                <a:gd name="connsiteY8" fmla="*/ 1958432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58431 h 2688105"/>
                <a:gd name="connsiteX7" fmla="*/ 761604 w 1511069"/>
                <a:gd name="connsiteY7" fmla="*/ 2688105 h 2688105"/>
                <a:gd name="connsiteX8" fmla="*/ 521459 w 1511069"/>
                <a:gd name="connsiteY8" fmla="*/ 1949196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484905"/>
                <a:gd name="connsiteX1" fmla="*/ 134969 w 1511069"/>
                <a:gd name="connsiteY1" fmla="*/ 0 h 2484905"/>
                <a:gd name="connsiteX2" fmla="*/ 1376100 w 1511069"/>
                <a:gd name="connsiteY2" fmla="*/ 0 h 2484905"/>
                <a:gd name="connsiteX3" fmla="*/ 1511069 w 1511069"/>
                <a:gd name="connsiteY3" fmla="*/ 134969 h 2484905"/>
                <a:gd name="connsiteX4" fmla="*/ 1511069 w 1511069"/>
                <a:gd name="connsiteY4" fmla="*/ 1809247 h 2484905"/>
                <a:gd name="connsiteX5" fmla="*/ 1376100 w 1511069"/>
                <a:gd name="connsiteY5" fmla="*/ 1944216 h 2484905"/>
                <a:gd name="connsiteX6" fmla="*/ 946332 w 1511069"/>
                <a:gd name="connsiteY6" fmla="*/ 1958431 h 2484905"/>
                <a:gd name="connsiteX7" fmla="*/ 715422 w 1511069"/>
                <a:gd name="connsiteY7" fmla="*/ 2484905 h 2484905"/>
                <a:gd name="connsiteX8" fmla="*/ 521459 w 1511069"/>
                <a:gd name="connsiteY8" fmla="*/ 1949196 h 2484905"/>
                <a:gd name="connsiteX9" fmla="*/ 134969 w 1511069"/>
                <a:gd name="connsiteY9" fmla="*/ 1944216 h 2484905"/>
                <a:gd name="connsiteX10" fmla="*/ 0 w 1511069"/>
                <a:gd name="connsiteY10" fmla="*/ 1809247 h 2484905"/>
                <a:gd name="connsiteX11" fmla="*/ 0 w 1511069"/>
                <a:gd name="connsiteY11" fmla="*/ 134969 h 2484905"/>
                <a:gd name="connsiteX0" fmla="*/ 0 w 1511069"/>
                <a:gd name="connsiteY0" fmla="*/ 134969 h 2484905"/>
                <a:gd name="connsiteX1" fmla="*/ 134969 w 1511069"/>
                <a:gd name="connsiteY1" fmla="*/ 0 h 2484905"/>
                <a:gd name="connsiteX2" fmla="*/ 1376100 w 1511069"/>
                <a:gd name="connsiteY2" fmla="*/ 0 h 2484905"/>
                <a:gd name="connsiteX3" fmla="*/ 1511069 w 1511069"/>
                <a:gd name="connsiteY3" fmla="*/ 134969 h 2484905"/>
                <a:gd name="connsiteX4" fmla="*/ 1511069 w 1511069"/>
                <a:gd name="connsiteY4" fmla="*/ 1809247 h 2484905"/>
                <a:gd name="connsiteX5" fmla="*/ 1376100 w 1511069"/>
                <a:gd name="connsiteY5" fmla="*/ 1944216 h 2484905"/>
                <a:gd name="connsiteX6" fmla="*/ 946332 w 1511069"/>
                <a:gd name="connsiteY6" fmla="*/ 1958431 h 2484905"/>
                <a:gd name="connsiteX7" fmla="*/ 743131 w 1511069"/>
                <a:gd name="connsiteY7" fmla="*/ 2484905 h 2484905"/>
                <a:gd name="connsiteX8" fmla="*/ 521459 w 1511069"/>
                <a:gd name="connsiteY8" fmla="*/ 1949196 h 2484905"/>
                <a:gd name="connsiteX9" fmla="*/ 134969 w 1511069"/>
                <a:gd name="connsiteY9" fmla="*/ 1944216 h 2484905"/>
                <a:gd name="connsiteX10" fmla="*/ 0 w 1511069"/>
                <a:gd name="connsiteY10" fmla="*/ 1809247 h 2484905"/>
                <a:gd name="connsiteX11" fmla="*/ 0 w 1511069"/>
                <a:gd name="connsiteY11" fmla="*/ 134969 h 24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11069" h="2484905">
                  <a:moveTo>
                    <a:pt x="0" y="134969"/>
                  </a:moveTo>
                  <a:cubicBezTo>
                    <a:pt x="0" y="60428"/>
                    <a:pt x="60428" y="0"/>
                    <a:pt x="134969" y="0"/>
                  </a:cubicBezTo>
                  <a:lnTo>
                    <a:pt x="1376100" y="0"/>
                  </a:lnTo>
                  <a:cubicBezTo>
                    <a:pt x="1450641" y="0"/>
                    <a:pt x="1511069" y="60428"/>
                    <a:pt x="1511069" y="134969"/>
                  </a:cubicBezTo>
                  <a:lnTo>
                    <a:pt x="1511069" y="1809247"/>
                  </a:lnTo>
                  <a:cubicBezTo>
                    <a:pt x="1511069" y="1883788"/>
                    <a:pt x="1450641" y="1944216"/>
                    <a:pt x="1376100" y="1944216"/>
                  </a:cubicBezTo>
                  <a:lnTo>
                    <a:pt x="946332" y="1958431"/>
                  </a:lnTo>
                  <a:lnTo>
                    <a:pt x="743131" y="2484905"/>
                  </a:lnTo>
                  <a:lnTo>
                    <a:pt x="521459" y="1949196"/>
                  </a:lnTo>
                  <a:lnTo>
                    <a:pt x="134969" y="1944216"/>
                  </a:lnTo>
                  <a:cubicBezTo>
                    <a:pt x="60428" y="1944216"/>
                    <a:pt x="0" y="1883788"/>
                    <a:pt x="0" y="1809247"/>
                  </a:cubicBezTo>
                  <a:lnTo>
                    <a:pt x="0" y="134969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Shape 8"/>
            <p:cNvSpPr/>
            <p:nvPr/>
          </p:nvSpPr>
          <p:spPr>
            <a:xfrm>
              <a:off x="7980540" y="3975457"/>
              <a:ext cx="918563" cy="1789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10800"/>
                  </a:lnTo>
                  <a:cubicBezTo>
                    <a:pt x="21600" y="108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6" name="Shape 9"/>
            <p:cNvSpPr/>
            <p:nvPr/>
          </p:nvSpPr>
          <p:spPr>
            <a:xfrm>
              <a:off x="6017656" y="4154866"/>
              <a:ext cx="1967457" cy="1437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8102" y="1080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6768842" y="4560677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決定</a:t>
              </a:r>
            </a:p>
          </p:txBody>
        </p:sp>
        <p:sp>
          <p:nvSpPr>
            <p:cNvPr id="154" name="矩形 153"/>
            <p:cNvSpPr/>
            <p:nvPr/>
          </p:nvSpPr>
          <p:spPr>
            <a:xfrm>
              <a:off x="6372200" y="1700808"/>
              <a:ext cx="17071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深化學生了解升學進路內涵</a:t>
              </a:r>
              <a:endParaRPr lang="en-US" altLang="zh-TW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>
                <a:lnSpc>
                  <a:spcPct val="150000"/>
                </a:lnSpc>
              </a:pPr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培養學生生涯抉擇能力</a:t>
              </a:r>
            </a:p>
          </p:txBody>
        </p:sp>
      </p:grpSp>
      <p:grpSp>
        <p:nvGrpSpPr>
          <p:cNvPr id="148" name="群組 147"/>
          <p:cNvGrpSpPr/>
          <p:nvPr/>
        </p:nvGrpSpPr>
        <p:grpSpPr>
          <a:xfrm>
            <a:off x="5404290" y="1699169"/>
            <a:ext cx="2881451" cy="4065923"/>
            <a:chOff x="3880289" y="1699168"/>
            <a:chExt cx="2881451" cy="4065923"/>
          </a:xfrm>
          <a:effectLst>
            <a:outerShdw blurRad="1270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5" name="圓角矩形 127"/>
            <p:cNvSpPr/>
            <p:nvPr/>
          </p:nvSpPr>
          <p:spPr>
            <a:xfrm>
              <a:off x="4067950" y="1699168"/>
              <a:ext cx="1699561" cy="2484905"/>
            </a:xfrm>
            <a:custGeom>
              <a:avLst/>
              <a:gdLst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134969 w 1511069"/>
                <a:gd name="connsiteY6" fmla="*/ 1944216 h 1944216"/>
                <a:gd name="connsiteX7" fmla="*/ 0 w 1511069"/>
                <a:gd name="connsiteY7" fmla="*/ 1809247 h 1944216"/>
                <a:gd name="connsiteX8" fmla="*/ 0 w 1511069"/>
                <a:gd name="connsiteY8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530696 w 1511069"/>
                <a:gd name="connsiteY6" fmla="*/ 1930723 h 1944216"/>
                <a:gd name="connsiteX7" fmla="*/ 134969 w 1511069"/>
                <a:gd name="connsiteY7" fmla="*/ 1944216 h 1944216"/>
                <a:gd name="connsiteX8" fmla="*/ 0 w 1511069"/>
                <a:gd name="connsiteY8" fmla="*/ 1809247 h 1944216"/>
                <a:gd name="connsiteX9" fmla="*/ 0 w 1511069"/>
                <a:gd name="connsiteY9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946332 w 1511069"/>
                <a:gd name="connsiteY6" fmla="*/ 1939959 h 1944216"/>
                <a:gd name="connsiteX7" fmla="*/ 530696 w 1511069"/>
                <a:gd name="connsiteY7" fmla="*/ 1930723 h 1944216"/>
                <a:gd name="connsiteX8" fmla="*/ 134969 w 1511069"/>
                <a:gd name="connsiteY8" fmla="*/ 1944216 h 1944216"/>
                <a:gd name="connsiteX9" fmla="*/ 0 w 1511069"/>
                <a:gd name="connsiteY9" fmla="*/ 1809247 h 1944216"/>
                <a:gd name="connsiteX10" fmla="*/ 0 w 1511069"/>
                <a:gd name="connsiteY10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946332 w 1511069"/>
                <a:gd name="connsiteY6" fmla="*/ 1939959 h 1944216"/>
                <a:gd name="connsiteX7" fmla="*/ 696951 w 1511069"/>
                <a:gd name="connsiteY7" fmla="*/ 1930723 h 1944216"/>
                <a:gd name="connsiteX8" fmla="*/ 530696 w 1511069"/>
                <a:gd name="connsiteY8" fmla="*/ 1930723 h 1944216"/>
                <a:gd name="connsiteX9" fmla="*/ 134969 w 1511069"/>
                <a:gd name="connsiteY9" fmla="*/ 1944216 h 1944216"/>
                <a:gd name="connsiteX10" fmla="*/ 0 w 1511069"/>
                <a:gd name="connsiteY10" fmla="*/ 1809247 h 1944216"/>
                <a:gd name="connsiteX11" fmla="*/ 0 w 1511069"/>
                <a:gd name="connsiteY11" fmla="*/ 134969 h 1944216"/>
                <a:gd name="connsiteX0" fmla="*/ 0 w 1511069"/>
                <a:gd name="connsiteY0" fmla="*/ 134969 h 2586505"/>
                <a:gd name="connsiteX1" fmla="*/ 134969 w 1511069"/>
                <a:gd name="connsiteY1" fmla="*/ 0 h 2586505"/>
                <a:gd name="connsiteX2" fmla="*/ 1376100 w 1511069"/>
                <a:gd name="connsiteY2" fmla="*/ 0 h 2586505"/>
                <a:gd name="connsiteX3" fmla="*/ 1511069 w 1511069"/>
                <a:gd name="connsiteY3" fmla="*/ 134969 h 2586505"/>
                <a:gd name="connsiteX4" fmla="*/ 1511069 w 1511069"/>
                <a:gd name="connsiteY4" fmla="*/ 1809247 h 2586505"/>
                <a:gd name="connsiteX5" fmla="*/ 1376100 w 1511069"/>
                <a:gd name="connsiteY5" fmla="*/ 1944216 h 2586505"/>
                <a:gd name="connsiteX6" fmla="*/ 946332 w 1511069"/>
                <a:gd name="connsiteY6" fmla="*/ 1939959 h 2586505"/>
                <a:gd name="connsiteX7" fmla="*/ 817023 w 1511069"/>
                <a:gd name="connsiteY7" fmla="*/ 2586505 h 2586505"/>
                <a:gd name="connsiteX8" fmla="*/ 530696 w 1511069"/>
                <a:gd name="connsiteY8" fmla="*/ 1930723 h 2586505"/>
                <a:gd name="connsiteX9" fmla="*/ 134969 w 1511069"/>
                <a:gd name="connsiteY9" fmla="*/ 1944216 h 2586505"/>
                <a:gd name="connsiteX10" fmla="*/ 0 w 1511069"/>
                <a:gd name="connsiteY10" fmla="*/ 1809247 h 2586505"/>
                <a:gd name="connsiteX11" fmla="*/ 0 w 1511069"/>
                <a:gd name="connsiteY11" fmla="*/ 134969 h 25865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39959 h 2688105"/>
                <a:gd name="connsiteX7" fmla="*/ 761604 w 1511069"/>
                <a:gd name="connsiteY7" fmla="*/ 2688105 h 2688105"/>
                <a:gd name="connsiteX8" fmla="*/ 530696 w 1511069"/>
                <a:gd name="connsiteY8" fmla="*/ 1930723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39959 h 2688105"/>
                <a:gd name="connsiteX7" fmla="*/ 761604 w 1511069"/>
                <a:gd name="connsiteY7" fmla="*/ 2688105 h 2688105"/>
                <a:gd name="connsiteX8" fmla="*/ 530696 w 1511069"/>
                <a:gd name="connsiteY8" fmla="*/ 1958432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58431 h 2688105"/>
                <a:gd name="connsiteX7" fmla="*/ 761604 w 1511069"/>
                <a:gd name="connsiteY7" fmla="*/ 2688105 h 2688105"/>
                <a:gd name="connsiteX8" fmla="*/ 530696 w 1511069"/>
                <a:gd name="connsiteY8" fmla="*/ 1958432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58431 h 2688105"/>
                <a:gd name="connsiteX7" fmla="*/ 761604 w 1511069"/>
                <a:gd name="connsiteY7" fmla="*/ 2688105 h 2688105"/>
                <a:gd name="connsiteX8" fmla="*/ 521459 w 1511069"/>
                <a:gd name="connsiteY8" fmla="*/ 1949196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484905"/>
                <a:gd name="connsiteX1" fmla="*/ 134969 w 1511069"/>
                <a:gd name="connsiteY1" fmla="*/ 0 h 2484905"/>
                <a:gd name="connsiteX2" fmla="*/ 1376100 w 1511069"/>
                <a:gd name="connsiteY2" fmla="*/ 0 h 2484905"/>
                <a:gd name="connsiteX3" fmla="*/ 1511069 w 1511069"/>
                <a:gd name="connsiteY3" fmla="*/ 134969 h 2484905"/>
                <a:gd name="connsiteX4" fmla="*/ 1511069 w 1511069"/>
                <a:gd name="connsiteY4" fmla="*/ 1809247 h 2484905"/>
                <a:gd name="connsiteX5" fmla="*/ 1376100 w 1511069"/>
                <a:gd name="connsiteY5" fmla="*/ 1944216 h 2484905"/>
                <a:gd name="connsiteX6" fmla="*/ 946332 w 1511069"/>
                <a:gd name="connsiteY6" fmla="*/ 1958431 h 2484905"/>
                <a:gd name="connsiteX7" fmla="*/ 715422 w 1511069"/>
                <a:gd name="connsiteY7" fmla="*/ 2484905 h 2484905"/>
                <a:gd name="connsiteX8" fmla="*/ 521459 w 1511069"/>
                <a:gd name="connsiteY8" fmla="*/ 1949196 h 2484905"/>
                <a:gd name="connsiteX9" fmla="*/ 134969 w 1511069"/>
                <a:gd name="connsiteY9" fmla="*/ 1944216 h 2484905"/>
                <a:gd name="connsiteX10" fmla="*/ 0 w 1511069"/>
                <a:gd name="connsiteY10" fmla="*/ 1809247 h 2484905"/>
                <a:gd name="connsiteX11" fmla="*/ 0 w 1511069"/>
                <a:gd name="connsiteY11" fmla="*/ 134969 h 2484905"/>
                <a:gd name="connsiteX0" fmla="*/ 0 w 1511069"/>
                <a:gd name="connsiteY0" fmla="*/ 134969 h 2484905"/>
                <a:gd name="connsiteX1" fmla="*/ 134969 w 1511069"/>
                <a:gd name="connsiteY1" fmla="*/ 0 h 2484905"/>
                <a:gd name="connsiteX2" fmla="*/ 1376100 w 1511069"/>
                <a:gd name="connsiteY2" fmla="*/ 0 h 2484905"/>
                <a:gd name="connsiteX3" fmla="*/ 1511069 w 1511069"/>
                <a:gd name="connsiteY3" fmla="*/ 134969 h 2484905"/>
                <a:gd name="connsiteX4" fmla="*/ 1511069 w 1511069"/>
                <a:gd name="connsiteY4" fmla="*/ 1809247 h 2484905"/>
                <a:gd name="connsiteX5" fmla="*/ 1376100 w 1511069"/>
                <a:gd name="connsiteY5" fmla="*/ 1944216 h 2484905"/>
                <a:gd name="connsiteX6" fmla="*/ 946332 w 1511069"/>
                <a:gd name="connsiteY6" fmla="*/ 1958431 h 2484905"/>
                <a:gd name="connsiteX7" fmla="*/ 743131 w 1511069"/>
                <a:gd name="connsiteY7" fmla="*/ 2484905 h 2484905"/>
                <a:gd name="connsiteX8" fmla="*/ 521459 w 1511069"/>
                <a:gd name="connsiteY8" fmla="*/ 1949196 h 2484905"/>
                <a:gd name="connsiteX9" fmla="*/ 134969 w 1511069"/>
                <a:gd name="connsiteY9" fmla="*/ 1944216 h 2484905"/>
                <a:gd name="connsiteX10" fmla="*/ 0 w 1511069"/>
                <a:gd name="connsiteY10" fmla="*/ 1809247 h 2484905"/>
                <a:gd name="connsiteX11" fmla="*/ 0 w 1511069"/>
                <a:gd name="connsiteY11" fmla="*/ 134969 h 24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11069" h="2484905">
                  <a:moveTo>
                    <a:pt x="0" y="134969"/>
                  </a:moveTo>
                  <a:cubicBezTo>
                    <a:pt x="0" y="60428"/>
                    <a:pt x="60428" y="0"/>
                    <a:pt x="134969" y="0"/>
                  </a:cubicBezTo>
                  <a:lnTo>
                    <a:pt x="1376100" y="0"/>
                  </a:lnTo>
                  <a:cubicBezTo>
                    <a:pt x="1450641" y="0"/>
                    <a:pt x="1511069" y="60428"/>
                    <a:pt x="1511069" y="134969"/>
                  </a:cubicBezTo>
                  <a:lnTo>
                    <a:pt x="1511069" y="1809247"/>
                  </a:lnTo>
                  <a:cubicBezTo>
                    <a:pt x="1511069" y="1883788"/>
                    <a:pt x="1450641" y="1944216"/>
                    <a:pt x="1376100" y="1944216"/>
                  </a:cubicBezTo>
                  <a:lnTo>
                    <a:pt x="946332" y="1958431"/>
                  </a:lnTo>
                  <a:lnTo>
                    <a:pt x="743131" y="2484905"/>
                  </a:lnTo>
                  <a:lnTo>
                    <a:pt x="521459" y="1949196"/>
                  </a:lnTo>
                  <a:lnTo>
                    <a:pt x="134969" y="1944216"/>
                  </a:lnTo>
                  <a:cubicBezTo>
                    <a:pt x="60428" y="1944216"/>
                    <a:pt x="0" y="1883788"/>
                    <a:pt x="0" y="1809247"/>
                  </a:cubicBezTo>
                  <a:lnTo>
                    <a:pt x="0" y="134969"/>
                  </a:lnTo>
                  <a:close/>
                </a:path>
              </a:pathLst>
            </a:custGeom>
            <a:solidFill>
              <a:srgbClr val="13B5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Shape 10"/>
            <p:cNvSpPr/>
            <p:nvPr/>
          </p:nvSpPr>
          <p:spPr>
            <a:xfrm>
              <a:off x="5843177" y="3975457"/>
              <a:ext cx="918563" cy="1789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10800"/>
                  </a:lnTo>
                  <a:cubicBezTo>
                    <a:pt x="21600" y="108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8" name="Shape 11"/>
            <p:cNvSpPr/>
            <p:nvPr/>
          </p:nvSpPr>
          <p:spPr>
            <a:xfrm>
              <a:off x="3880289" y="4154866"/>
              <a:ext cx="1967457" cy="1437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8102" y="1080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4621786" y="4560677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TW" altLang="en-US" sz="3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統整</a:t>
              </a:r>
            </a:p>
          </p:txBody>
        </p:sp>
        <p:sp>
          <p:nvSpPr>
            <p:cNvPr id="152" name="矩形 151"/>
            <p:cNvSpPr/>
            <p:nvPr/>
          </p:nvSpPr>
          <p:spPr>
            <a:xfrm>
              <a:off x="4154777" y="1700808"/>
              <a:ext cx="1688400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協助學生完成國中學生生涯輔導紀錄手冊</a:t>
              </a:r>
              <a:r>
                <a:rPr lang="en-US" altLang="zh-TW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生涯發展規劃書</a:t>
              </a:r>
              <a:r>
                <a:rPr lang="en-US" altLang="zh-TW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132" name="直線接點 131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接點 132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1501149" y="590999"/>
            <a:ext cx="9166851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1718254" y="617421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第一階段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選填輔導作業預定重點工作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49" name="群組 148"/>
          <p:cNvGrpSpPr/>
          <p:nvPr/>
        </p:nvGrpSpPr>
        <p:grpSpPr>
          <a:xfrm>
            <a:off x="1205968" y="1699168"/>
            <a:ext cx="5027537" cy="4970192"/>
            <a:chOff x="-318033" y="1699168"/>
            <a:chExt cx="5027537" cy="4970192"/>
          </a:xfrm>
          <a:effectLst>
            <a:outerShdw blurRad="127000" dist="889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"/>
            <p:cNvGrpSpPr/>
            <p:nvPr/>
          </p:nvGrpSpPr>
          <p:grpSpPr>
            <a:xfrm>
              <a:off x="-318033" y="3068960"/>
              <a:ext cx="5027537" cy="3600400"/>
              <a:chOff x="-665932" y="2295821"/>
              <a:chExt cx="4506883" cy="2981875"/>
            </a:xfrm>
          </p:grpSpPr>
          <p:sp>
            <p:nvSpPr>
              <p:cNvPr id="9" name="Shape 12"/>
              <p:cNvSpPr/>
              <p:nvPr/>
            </p:nvSpPr>
            <p:spPr>
              <a:xfrm>
                <a:off x="-665932" y="4157095"/>
                <a:ext cx="2318291" cy="112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34" y="0"/>
                    </a:moveTo>
                    <a:cubicBezTo>
                      <a:pt x="11490" y="4778"/>
                      <a:pt x="9564" y="10123"/>
                      <a:pt x="6781" y="10123"/>
                    </a:cubicBezTo>
                    <a:lnTo>
                      <a:pt x="0" y="10123"/>
                    </a:lnTo>
                    <a:lnTo>
                      <a:pt x="0" y="21600"/>
                    </a:lnTo>
                    <a:lnTo>
                      <a:pt x="6781" y="21600"/>
                    </a:lnTo>
                    <a:cubicBezTo>
                      <a:pt x="14736" y="21600"/>
                      <a:pt x="15403" y="4123"/>
                      <a:pt x="21600" y="4123"/>
                    </a:cubicBezTo>
                    <a:cubicBezTo>
                      <a:pt x="18723" y="3671"/>
                      <a:pt x="16546" y="3724"/>
                      <a:pt x="13934" y="0"/>
                    </a:cubicBez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0" name="Shape 13"/>
              <p:cNvSpPr/>
              <p:nvPr/>
            </p:nvSpPr>
            <p:spPr>
              <a:xfrm>
                <a:off x="-665932" y="2295821"/>
                <a:ext cx="2318291" cy="1120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34" y="21600"/>
                    </a:moveTo>
                    <a:cubicBezTo>
                      <a:pt x="11490" y="16822"/>
                      <a:pt x="9564" y="11477"/>
                      <a:pt x="6781" y="11477"/>
                    </a:cubicBezTo>
                    <a:lnTo>
                      <a:pt x="0" y="11477"/>
                    </a:lnTo>
                    <a:lnTo>
                      <a:pt x="0" y="0"/>
                    </a:lnTo>
                    <a:lnTo>
                      <a:pt x="6781" y="0"/>
                    </a:lnTo>
                    <a:cubicBezTo>
                      <a:pt x="14736" y="0"/>
                      <a:pt x="15403" y="17477"/>
                      <a:pt x="21600" y="17477"/>
                    </a:cubicBezTo>
                    <a:cubicBezTo>
                      <a:pt x="18723" y="17929"/>
                      <a:pt x="16546" y="17876"/>
                      <a:pt x="13934" y="21600"/>
                    </a:cubicBezTo>
                    <a:close/>
                  </a:path>
                </a:pathLst>
              </a:custGeom>
              <a:solidFill>
                <a:schemeClr val="tx1">
                  <a:alpha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1" name="Shape 14"/>
              <p:cNvSpPr/>
              <p:nvPr/>
            </p:nvSpPr>
            <p:spPr>
              <a:xfrm>
                <a:off x="1367393" y="3195176"/>
                <a:ext cx="1652982" cy="1190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0"/>
                    </a:lnTo>
                    <a:lnTo>
                      <a:pt x="0" y="0"/>
                    </a:lnTo>
                    <a:lnTo>
                      <a:pt x="0" y="21600"/>
                    </a:lnTo>
                    <a:cubicBezTo>
                      <a:pt x="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2" name="Shape 15"/>
              <p:cNvSpPr/>
              <p:nvPr/>
            </p:nvSpPr>
            <p:spPr>
              <a:xfrm>
                <a:off x="3017515" y="3046588"/>
                <a:ext cx="823436" cy="1482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10800"/>
                    </a:lnTo>
                    <a:cubicBezTo>
                      <a:pt x="21600" y="108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3" name="Shape 16"/>
              <p:cNvSpPr/>
              <p:nvPr/>
            </p:nvSpPr>
            <p:spPr>
              <a:xfrm>
                <a:off x="-665932" y="3109151"/>
                <a:ext cx="2036651" cy="12763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24"/>
                    </a:moveTo>
                    <a:cubicBezTo>
                      <a:pt x="12999" y="11524"/>
                      <a:pt x="14359" y="0"/>
                      <a:pt x="6046" y="0"/>
                    </a:cubicBezTo>
                    <a:lnTo>
                      <a:pt x="0" y="0"/>
                    </a:lnTo>
                    <a:lnTo>
                      <a:pt x="0" y="10076"/>
                    </a:lnTo>
                    <a:lnTo>
                      <a:pt x="6046" y="10076"/>
                    </a:lnTo>
                    <a:cubicBezTo>
                      <a:pt x="14359" y="10076"/>
                      <a:pt x="12999" y="21600"/>
                      <a:pt x="21600" y="21600"/>
                    </a:cubicBezTo>
                    <a:cubicBezTo>
                      <a:pt x="21600" y="21600"/>
                      <a:pt x="21600" y="11524"/>
                      <a:pt x="21600" y="115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50000"/>
                    </a:schemeClr>
                  </a:gs>
                  <a:gs pos="100000">
                    <a:schemeClr val="accent5"/>
                  </a:gs>
                </a:gsLst>
                <a:lin ang="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4" name="Shape 17"/>
              <p:cNvSpPr/>
              <p:nvPr/>
            </p:nvSpPr>
            <p:spPr>
              <a:xfrm>
                <a:off x="209962" y="3437611"/>
                <a:ext cx="1024867" cy="6756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88" y="0"/>
                    </a:moveTo>
                    <a:cubicBezTo>
                      <a:pt x="8149" y="512"/>
                      <a:pt x="7815" y="1024"/>
                      <a:pt x="7488" y="1529"/>
                    </a:cubicBezTo>
                    <a:cubicBezTo>
                      <a:pt x="5243" y="4995"/>
                      <a:pt x="3187" y="8149"/>
                      <a:pt x="0" y="9958"/>
                    </a:cubicBezTo>
                    <a:cubicBezTo>
                      <a:pt x="5004" y="12482"/>
                      <a:pt x="6914" y="17009"/>
                      <a:pt x="10175" y="21600"/>
                    </a:cubicBezTo>
                    <a:cubicBezTo>
                      <a:pt x="11922" y="18777"/>
                      <a:pt x="15911" y="12634"/>
                      <a:pt x="21600" y="11021"/>
                    </a:cubicBezTo>
                    <a:cubicBezTo>
                      <a:pt x="14849" y="9938"/>
                      <a:pt x="11679" y="4924"/>
                      <a:pt x="8488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5" name="Shape 18"/>
              <p:cNvSpPr/>
              <p:nvPr/>
            </p:nvSpPr>
            <p:spPr>
              <a:xfrm>
                <a:off x="-665932" y="3195176"/>
                <a:ext cx="2036651" cy="12763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076"/>
                    </a:moveTo>
                    <a:cubicBezTo>
                      <a:pt x="12999" y="10076"/>
                      <a:pt x="14359" y="21600"/>
                      <a:pt x="6046" y="21600"/>
                    </a:cubicBezTo>
                    <a:lnTo>
                      <a:pt x="0" y="21600"/>
                    </a:lnTo>
                    <a:lnTo>
                      <a:pt x="0" y="11524"/>
                    </a:lnTo>
                    <a:lnTo>
                      <a:pt x="6046" y="11524"/>
                    </a:lnTo>
                    <a:cubicBezTo>
                      <a:pt x="14359" y="11524"/>
                      <a:pt x="12999" y="0"/>
                      <a:pt x="21600" y="0"/>
                    </a:cubicBezTo>
                    <a:cubicBezTo>
                      <a:pt x="21600" y="0"/>
                      <a:pt x="21600" y="10076"/>
                      <a:pt x="21600" y="1007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2403373" y="4592382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省思</a:t>
              </a:r>
            </a:p>
          </p:txBody>
        </p:sp>
        <p:sp>
          <p:nvSpPr>
            <p:cNvPr id="128" name="圓角矩形 127"/>
            <p:cNvSpPr/>
            <p:nvPr/>
          </p:nvSpPr>
          <p:spPr>
            <a:xfrm>
              <a:off x="1907704" y="1699168"/>
              <a:ext cx="1709847" cy="2484905"/>
            </a:xfrm>
            <a:custGeom>
              <a:avLst/>
              <a:gdLst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134969 w 1511069"/>
                <a:gd name="connsiteY6" fmla="*/ 1944216 h 1944216"/>
                <a:gd name="connsiteX7" fmla="*/ 0 w 1511069"/>
                <a:gd name="connsiteY7" fmla="*/ 1809247 h 1944216"/>
                <a:gd name="connsiteX8" fmla="*/ 0 w 1511069"/>
                <a:gd name="connsiteY8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530696 w 1511069"/>
                <a:gd name="connsiteY6" fmla="*/ 1930723 h 1944216"/>
                <a:gd name="connsiteX7" fmla="*/ 134969 w 1511069"/>
                <a:gd name="connsiteY7" fmla="*/ 1944216 h 1944216"/>
                <a:gd name="connsiteX8" fmla="*/ 0 w 1511069"/>
                <a:gd name="connsiteY8" fmla="*/ 1809247 h 1944216"/>
                <a:gd name="connsiteX9" fmla="*/ 0 w 1511069"/>
                <a:gd name="connsiteY9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946332 w 1511069"/>
                <a:gd name="connsiteY6" fmla="*/ 1939959 h 1944216"/>
                <a:gd name="connsiteX7" fmla="*/ 530696 w 1511069"/>
                <a:gd name="connsiteY7" fmla="*/ 1930723 h 1944216"/>
                <a:gd name="connsiteX8" fmla="*/ 134969 w 1511069"/>
                <a:gd name="connsiteY8" fmla="*/ 1944216 h 1944216"/>
                <a:gd name="connsiteX9" fmla="*/ 0 w 1511069"/>
                <a:gd name="connsiteY9" fmla="*/ 1809247 h 1944216"/>
                <a:gd name="connsiteX10" fmla="*/ 0 w 1511069"/>
                <a:gd name="connsiteY10" fmla="*/ 134969 h 1944216"/>
                <a:gd name="connsiteX0" fmla="*/ 0 w 1511069"/>
                <a:gd name="connsiteY0" fmla="*/ 134969 h 1944216"/>
                <a:gd name="connsiteX1" fmla="*/ 134969 w 1511069"/>
                <a:gd name="connsiteY1" fmla="*/ 0 h 1944216"/>
                <a:gd name="connsiteX2" fmla="*/ 1376100 w 1511069"/>
                <a:gd name="connsiteY2" fmla="*/ 0 h 1944216"/>
                <a:gd name="connsiteX3" fmla="*/ 1511069 w 1511069"/>
                <a:gd name="connsiteY3" fmla="*/ 134969 h 1944216"/>
                <a:gd name="connsiteX4" fmla="*/ 1511069 w 1511069"/>
                <a:gd name="connsiteY4" fmla="*/ 1809247 h 1944216"/>
                <a:gd name="connsiteX5" fmla="*/ 1376100 w 1511069"/>
                <a:gd name="connsiteY5" fmla="*/ 1944216 h 1944216"/>
                <a:gd name="connsiteX6" fmla="*/ 946332 w 1511069"/>
                <a:gd name="connsiteY6" fmla="*/ 1939959 h 1944216"/>
                <a:gd name="connsiteX7" fmla="*/ 696951 w 1511069"/>
                <a:gd name="connsiteY7" fmla="*/ 1930723 h 1944216"/>
                <a:gd name="connsiteX8" fmla="*/ 530696 w 1511069"/>
                <a:gd name="connsiteY8" fmla="*/ 1930723 h 1944216"/>
                <a:gd name="connsiteX9" fmla="*/ 134969 w 1511069"/>
                <a:gd name="connsiteY9" fmla="*/ 1944216 h 1944216"/>
                <a:gd name="connsiteX10" fmla="*/ 0 w 1511069"/>
                <a:gd name="connsiteY10" fmla="*/ 1809247 h 1944216"/>
                <a:gd name="connsiteX11" fmla="*/ 0 w 1511069"/>
                <a:gd name="connsiteY11" fmla="*/ 134969 h 1944216"/>
                <a:gd name="connsiteX0" fmla="*/ 0 w 1511069"/>
                <a:gd name="connsiteY0" fmla="*/ 134969 h 2586505"/>
                <a:gd name="connsiteX1" fmla="*/ 134969 w 1511069"/>
                <a:gd name="connsiteY1" fmla="*/ 0 h 2586505"/>
                <a:gd name="connsiteX2" fmla="*/ 1376100 w 1511069"/>
                <a:gd name="connsiteY2" fmla="*/ 0 h 2586505"/>
                <a:gd name="connsiteX3" fmla="*/ 1511069 w 1511069"/>
                <a:gd name="connsiteY3" fmla="*/ 134969 h 2586505"/>
                <a:gd name="connsiteX4" fmla="*/ 1511069 w 1511069"/>
                <a:gd name="connsiteY4" fmla="*/ 1809247 h 2586505"/>
                <a:gd name="connsiteX5" fmla="*/ 1376100 w 1511069"/>
                <a:gd name="connsiteY5" fmla="*/ 1944216 h 2586505"/>
                <a:gd name="connsiteX6" fmla="*/ 946332 w 1511069"/>
                <a:gd name="connsiteY6" fmla="*/ 1939959 h 2586505"/>
                <a:gd name="connsiteX7" fmla="*/ 817023 w 1511069"/>
                <a:gd name="connsiteY7" fmla="*/ 2586505 h 2586505"/>
                <a:gd name="connsiteX8" fmla="*/ 530696 w 1511069"/>
                <a:gd name="connsiteY8" fmla="*/ 1930723 h 2586505"/>
                <a:gd name="connsiteX9" fmla="*/ 134969 w 1511069"/>
                <a:gd name="connsiteY9" fmla="*/ 1944216 h 2586505"/>
                <a:gd name="connsiteX10" fmla="*/ 0 w 1511069"/>
                <a:gd name="connsiteY10" fmla="*/ 1809247 h 2586505"/>
                <a:gd name="connsiteX11" fmla="*/ 0 w 1511069"/>
                <a:gd name="connsiteY11" fmla="*/ 134969 h 25865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39959 h 2688105"/>
                <a:gd name="connsiteX7" fmla="*/ 761604 w 1511069"/>
                <a:gd name="connsiteY7" fmla="*/ 2688105 h 2688105"/>
                <a:gd name="connsiteX8" fmla="*/ 530696 w 1511069"/>
                <a:gd name="connsiteY8" fmla="*/ 1930723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39959 h 2688105"/>
                <a:gd name="connsiteX7" fmla="*/ 761604 w 1511069"/>
                <a:gd name="connsiteY7" fmla="*/ 2688105 h 2688105"/>
                <a:gd name="connsiteX8" fmla="*/ 530696 w 1511069"/>
                <a:gd name="connsiteY8" fmla="*/ 1958432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58431 h 2688105"/>
                <a:gd name="connsiteX7" fmla="*/ 761604 w 1511069"/>
                <a:gd name="connsiteY7" fmla="*/ 2688105 h 2688105"/>
                <a:gd name="connsiteX8" fmla="*/ 530696 w 1511069"/>
                <a:gd name="connsiteY8" fmla="*/ 1958432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688105"/>
                <a:gd name="connsiteX1" fmla="*/ 134969 w 1511069"/>
                <a:gd name="connsiteY1" fmla="*/ 0 h 2688105"/>
                <a:gd name="connsiteX2" fmla="*/ 1376100 w 1511069"/>
                <a:gd name="connsiteY2" fmla="*/ 0 h 2688105"/>
                <a:gd name="connsiteX3" fmla="*/ 1511069 w 1511069"/>
                <a:gd name="connsiteY3" fmla="*/ 134969 h 2688105"/>
                <a:gd name="connsiteX4" fmla="*/ 1511069 w 1511069"/>
                <a:gd name="connsiteY4" fmla="*/ 1809247 h 2688105"/>
                <a:gd name="connsiteX5" fmla="*/ 1376100 w 1511069"/>
                <a:gd name="connsiteY5" fmla="*/ 1944216 h 2688105"/>
                <a:gd name="connsiteX6" fmla="*/ 946332 w 1511069"/>
                <a:gd name="connsiteY6" fmla="*/ 1958431 h 2688105"/>
                <a:gd name="connsiteX7" fmla="*/ 761604 w 1511069"/>
                <a:gd name="connsiteY7" fmla="*/ 2688105 h 2688105"/>
                <a:gd name="connsiteX8" fmla="*/ 521459 w 1511069"/>
                <a:gd name="connsiteY8" fmla="*/ 1949196 h 2688105"/>
                <a:gd name="connsiteX9" fmla="*/ 134969 w 1511069"/>
                <a:gd name="connsiteY9" fmla="*/ 1944216 h 2688105"/>
                <a:gd name="connsiteX10" fmla="*/ 0 w 1511069"/>
                <a:gd name="connsiteY10" fmla="*/ 1809247 h 2688105"/>
                <a:gd name="connsiteX11" fmla="*/ 0 w 1511069"/>
                <a:gd name="connsiteY11" fmla="*/ 134969 h 2688105"/>
                <a:gd name="connsiteX0" fmla="*/ 0 w 1511069"/>
                <a:gd name="connsiteY0" fmla="*/ 134969 h 2484905"/>
                <a:gd name="connsiteX1" fmla="*/ 134969 w 1511069"/>
                <a:gd name="connsiteY1" fmla="*/ 0 h 2484905"/>
                <a:gd name="connsiteX2" fmla="*/ 1376100 w 1511069"/>
                <a:gd name="connsiteY2" fmla="*/ 0 h 2484905"/>
                <a:gd name="connsiteX3" fmla="*/ 1511069 w 1511069"/>
                <a:gd name="connsiteY3" fmla="*/ 134969 h 2484905"/>
                <a:gd name="connsiteX4" fmla="*/ 1511069 w 1511069"/>
                <a:gd name="connsiteY4" fmla="*/ 1809247 h 2484905"/>
                <a:gd name="connsiteX5" fmla="*/ 1376100 w 1511069"/>
                <a:gd name="connsiteY5" fmla="*/ 1944216 h 2484905"/>
                <a:gd name="connsiteX6" fmla="*/ 946332 w 1511069"/>
                <a:gd name="connsiteY6" fmla="*/ 1958431 h 2484905"/>
                <a:gd name="connsiteX7" fmla="*/ 715422 w 1511069"/>
                <a:gd name="connsiteY7" fmla="*/ 2484905 h 2484905"/>
                <a:gd name="connsiteX8" fmla="*/ 521459 w 1511069"/>
                <a:gd name="connsiteY8" fmla="*/ 1949196 h 2484905"/>
                <a:gd name="connsiteX9" fmla="*/ 134969 w 1511069"/>
                <a:gd name="connsiteY9" fmla="*/ 1944216 h 2484905"/>
                <a:gd name="connsiteX10" fmla="*/ 0 w 1511069"/>
                <a:gd name="connsiteY10" fmla="*/ 1809247 h 2484905"/>
                <a:gd name="connsiteX11" fmla="*/ 0 w 1511069"/>
                <a:gd name="connsiteY11" fmla="*/ 134969 h 2484905"/>
                <a:gd name="connsiteX0" fmla="*/ 0 w 1511069"/>
                <a:gd name="connsiteY0" fmla="*/ 134969 h 2484905"/>
                <a:gd name="connsiteX1" fmla="*/ 134969 w 1511069"/>
                <a:gd name="connsiteY1" fmla="*/ 0 h 2484905"/>
                <a:gd name="connsiteX2" fmla="*/ 1376100 w 1511069"/>
                <a:gd name="connsiteY2" fmla="*/ 0 h 2484905"/>
                <a:gd name="connsiteX3" fmla="*/ 1511069 w 1511069"/>
                <a:gd name="connsiteY3" fmla="*/ 134969 h 2484905"/>
                <a:gd name="connsiteX4" fmla="*/ 1511069 w 1511069"/>
                <a:gd name="connsiteY4" fmla="*/ 1809247 h 2484905"/>
                <a:gd name="connsiteX5" fmla="*/ 1376100 w 1511069"/>
                <a:gd name="connsiteY5" fmla="*/ 1944216 h 2484905"/>
                <a:gd name="connsiteX6" fmla="*/ 946332 w 1511069"/>
                <a:gd name="connsiteY6" fmla="*/ 1958431 h 2484905"/>
                <a:gd name="connsiteX7" fmla="*/ 743131 w 1511069"/>
                <a:gd name="connsiteY7" fmla="*/ 2484905 h 2484905"/>
                <a:gd name="connsiteX8" fmla="*/ 521459 w 1511069"/>
                <a:gd name="connsiteY8" fmla="*/ 1949196 h 2484905"/>
                <a:gd name="connsiteX9" fmla="*/ 134969 w 1511069"/>
                <a:gd name="connsiteY9" fmla="*/ 1944216 h 2484905"/>
                <a:gd name="connsiteX10" fmla="*/ 0 w 1511069"/>
                <a:gd name="connsiteY10" fmla="*/ 1809247 h 2484905"/>
                <a:gd name="connsiteX11" fmla="*/ 0 w 1511069"/>
                <a:gd name="connsiteY11" fmla="*/ 134969 h 24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11069" h="2484905">
                  <a:moveTo>
                    <a:pt x="0" y="134969"/>
                  </a:moveTo>
                  <a:cubicBezTo>
                    <a:pt x="0" y="60428"/>
                    <a:pt x="60428" y="0"/>
                    <a:pt x="134969" y="0"/>
                  </a:cubicBezTo>
                  <a:lnTo>
                    <a:pt x="1376100" y="0"/>
                  </a:lnTo>
                  <a:cubicBezTo>
                    <a:pt x="1450641" y="0"/>
                    <a:pt x="1511069" y="60428"/>
                    <a:pt x="1511069" y="134969"/>
                  </a:cubicBezTo>
                  <a:lnTo>
                    <a:pt x="1511069" y="1809247"/>
                  </a:lnTo>
                  <a:cubicBezTo>
                    <a:pt x="1511069" y="1883788"/>
                    <a:pt x="1450641" y="1944216"/>
                    <a:pt x="1376100" y="1944216"/>
                  </a:cubicBezTo>
                  <a:lnTo>
                    <a:pt x="946332" y="1958431"/>
                  </a:lnTo>
                  <a:lnTo>
                    <a:pt x="743131" y="2484905"/>
                  </a:lnTo>
                  <a:lnTo>
                    <a:pt x="521459" y="1949196"/>
                  </a:lnTo>
                  <a:lnTo>
                    <a:pt x="134969" y="1944216"/>
                  </a:lnTo>
                  <a:cubicBezTo>
                    <a:pt x="60428" y="1944216"/>
                    <a:pt x="0" y="1883788"/>
                    <a:pt x="0" y="1809247"/>
                  </a:cubicBezTo>
                  <a:lnTo>
                    <a:pt x="0" y="134969"/>
                  </a:lnTo>
                  <a:close/>
                </a:path>
              </a:pathLst>
            </a:custGeom>
            <a:solidFill>
              <a:srgbClr val="B3D4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979712" y="1772816"/>
              <a:ext cx="1584176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TW" altLang="zh-TW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協助學生了解所選志願與其志趣相符程度</a:t>
              </a:r>
              <a:endParaRPr lang="zh-TW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A92E5BF0-FB7A-4CD1-BBD3-5ECF029980E5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3.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國中九年級學生志願選填試探後輔導</a:t>
            </a:r>
          </a:p>
        </p:txBody>
      </p:sp>
    </p:spTree>
    <p:extLst>
      <p:ext uri="{BB962C8B-B14F-4D97-AF65-F5344CB8AC3E}">
        <p14:creationId xmlns:p14="http://schemas.microsoft.com/office/powerpoint/2010/main" val="168254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-316638" y="-131083"/>
            <a:ext cx="3681274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sz="49600" b="1" dirty="0">
                <a:solidFill>
                  <a:schemeClr val="bg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Droid Serif" panose="02020600060500020200" pitchFamily="18" charset="0"/>
              </a:rPr>
              <a:t>2</a:t>
            </a:r>
            <a:endParaRPr lang="zh-TW" altLang="en-US" sz="49600" dirty="0">
              <a:solidFill>
                <a:schemeClr val="bg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Droid Serif" panose="02020600060500020200" pitchFamily="18" charset="0"/>
            </a:endParaRPr>
          </a:p>
        </p:txBody>
      </p:sp>
      <p:cxnSp>
        <p:nvCxnSpPr>
          <p:cNvPr id="28" name="直線接點 27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523999" y="588650"/>
            <a:ext cx="9014451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18248" y="617421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第二階段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選填輔導作業預定重點工作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6" name="資料庫圖表 25"/>
          <p:cNvGraphicFramePr/>
          <p:nvPr>
            <p:extLst>
              <p:ext uri="{D42A27DB-BD31-4B8C-83A1-F6EECF244321}">
                <p14:modId xmlns:p14="http://schemas.microsoft.com/office/powerpoint/2010/main" val="3676106"/>
              </p:ext>
            </p:extLst>
          </p:nvPr>
        </p:nvGraphicFramePr>
        <p:xfrm>
          <a:off x="1524250" y="1188024"/>
          <a:ext cx="9108255" cy="5544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" name="文字方塊 37"/>
          <p:cNvSpPr txBox="1"/>
          <p:nvPr/>
        </p:nvSpPr>
        <p:spPr>
          <a:xfrm>
            <a:off x="1760165" y="1412776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TW" altLang="en-US" sz="4000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文字方塊 38"/>
          <p:cNvSpPr txBox="1"/>
          <p:nvPr/>
        </p:nvSpPr>
        <p:spPr>
          <a:xfrm>
            <a:off x="2246761" y="2276872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TW" altLang="en-US" sz="4000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文字方塊 39"/>
          <p:cNvSpPr txBox="1"/>
          <p:nvPr/>
        </p:nvSpPr>
        <p:spPr>
          <a:xfrm>
            <a:off x="2446426" y="3225170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TW" altLang="en-US" sz="4000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2423592" y="4089266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4000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2208183" y="4960952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TW" altLang="en-US" sz="4000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文字方塊 53"/>
          <p:cNvSpPr txBox="1"/>
          <p:nvPr/>
        </p:nvSpPr>
        <p:spPr>
          <a:xfrm>
            <a:off x="1736973" y="5825048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>
                <a:solidFill>
                  <a:schemeClr val="accent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4000" dirty="0">
              <a:solidFill>
                <a:schemeClr val="accent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3653FB8C-1B5F-48DC-92FD-F4127B5DD303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輔導</a:t>
            </a:r>
            <a:endParaRPr lang="zh-TW" altLang="en-US" sz="2400" b="1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909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圓角 1"/>
          <p:cNvSpPr/>
          <p:nvPr/>
        </p:nvSpPr>
        <p:spPr>
          <a:xfrm>
            <a:off x="1703512" y="1624630"/>
            <a:ext cx="8827210" cy="4900715"/>
          </a:xfrm>
          <a:prstGeom prst="roundRect">
            <a:avLst>
              <a:gd name="adj" fmla="val 3969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25" name="直線接點 24"/>
          <p:cNvCxnSpPr/>
          <p:nvPr/>
        </p:nvCxnSpPr>
        <p:spPr>
          <a:xfrm>
            <a:off x="1489186" y="825025"/>
            <a:ext cx="9264044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1500074" y="1041049"/>
            <a:ext cx="9251293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640997" y="619351"/>
            <a:ext cx="8827210" cy="539123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18253" y="617421"/>
            <a:ext cx="8219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試探作業後輸出報表格式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個人超額比序積分</a:t>
            </a:r>
            <a:r>
              <a:rPr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參考</a:t>
            </a:r>
            <a:r>
              <a:rPr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633898"/>
              </p:ext>
            </p:extLst>
          </p:nvPr>
        </p:nvGraphicFramePr>
        <p:xfrm>
          <a:off x="1991544" y="1374671"/>
          <a:ext cx="8126116" cy="471862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8971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45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38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296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076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29496">
                <a:tc grid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超額比序項目積分</a:t>
                      </a:r>
                      <a:r>
                        <a:rPr kumimoji="0" lang="en-US" altLang="zh-TW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kumimoji="0" lang="zh-TW" altLang="en-US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不含志願序及國中教育會考</a:t>
                      </a:r>
                      <a:r>
                        <a:rPr kumimoji="0" lang="en-US" altLang="zh-TW" sz="20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kumimoji="0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80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分項目</a:t>
                      </a:r>
                      <a:endParaRPr kumimoji="0" lang="zh-TW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分項目積分</a:t>
                      </a:r>
                      <a:endParaRPr kumimoji="0" lang="zh-TW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項目原始積分</a:t>
                      </a:r>
                      <a:endParaRPr kumimoji="0" lang="zh-TW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項目實際積分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30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志願序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不含志願分</a:t>
                      </a: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生涯發展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8004">
                <a:tc rowSpan="7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多元學習表現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競賽表現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endParaRPr kumimoji="0" lang="zh-TW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62</a:t>
                      </a:r>
                      <a:endParaRPr kumimoji="0" lang="zh-TW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</a:t>
                      </a:r>
                      <a:endParaRPr kumimoji="0" lang="zh-TW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80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獎勵紀錄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80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幹部任期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80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社團參與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80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服務學習</a:t>
                      </a:r>
                      <a:endParaRPr kumimoji="0" lang="zh-TW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80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體適能</a:t>
                      </a:r>
                      <a:endParaRPr kumimoji="0" lang="zh-TW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80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技職證照</a:t>
                      </a:r>
                      <a:endParaRPr kumimoji="0" lang="zh-TW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80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均衡學習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80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就近入學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980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國中教育會考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25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80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累積積分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kumimoji="0" lang="zh-TW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112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68</a:t>
                      </a:r>
                      <a:endParaRPr kumimoji="0" lang="zh-TW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CB265206-E083-4A6C-9EFB-B4816F172A90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707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圓角 1"/>
          <p:cNvSpPr/>
          <p:nvPr/>
        </p:nvSpPr>
        <p:spPr>
          <a:xfrm>
            <a:off x="1718247" y="1700809"/>
            <a:ext cx="8827210" cy="4900715"/>
          </a:xfrm>
          <a:prstGeom prst="roundRect">
            <a:avLst>
              <a:gd name="adj" fmla="val 5783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29" name="直線接點 28"/>
          <p:cNvCxnSpPr/>
          <p:nvPr/>
        </p:nvCxnSpPr>
        <p:spPr>
          <a:xfrm>
            <a:off x="1487489" y="1833137"/>
            <a:ext cx="9264043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1487488" y="1833137"/>
            <a:ext cx="916792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523343" y="722402"/>
            <a:ext cx="9144000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23343" y="71527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試探作業後輸出報表格式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就學區志願選填人次分布</a:t>
            </a:r>
            <a:r>
              <a:rPr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參考</a:t>
            </a:r>
            <a:r>
              <a:rPr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213908"/>
              </p:ext>
            </p:extLst>
          </p:nvPr>
        </p:nvGraphicFramePr>
        <p:xfrm>
          <a:off x="2008498" y="1876068"/>
          <a:ext cx="8246721" cy="4618294"/>
        </p:xfrm>
        <a:graphic>
          <a:graphicData uri="http://schemas.openxmlformats.org/drawingml/2006/table">
            <a:tbl>
              <a:tblPr/>
              <a:tblGrid>
                <a:gridCol w="2113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35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521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0292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2778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243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12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7129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7129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7129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7129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0">
                <a:tc gridSpan="1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5F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47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流水號</a:t>
                      </a:r>
                      <a:endParaRPr kumimoji="0" lang="zh-TW" alt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志願序</a:t>
                      </a:r>
                      <a:endParaRPr kumimoji="0" lang="zh-TW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志願學校科別</a:t>
                      </a:r>
                      <a:endParaRPr kumimoji="0" lang="zh-TW" alt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招生名額</a:t>
                      </a:r>
                      <a:endParaRPr kumimoji="0" lang="zh-TW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志願序積分</a:t>
                      </a:r>
                      <a:endParaRPr kumimoji="0" lang="zh-TW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超額比序項目累積積分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(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不含會考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)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第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1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志願人次</a:t>
                      </a:r>
                      <a:endParaRPr kumimoji="0" lang="zh-TW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第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2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志願人次</a:t>
                      </a:r>
                      <a:endParaRPr kumimoji="0" lang="zh-TW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第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3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志願人次</a:t>
                      </a:r>
                      <a:endParaRPr kumimoji="0" lang="zh-TW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第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4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志願人次</a:t>
                      </a:r>
                      <a:endParaRPr kumimoji="0" lang="zh-TW" altLang="en-US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第</a:t>
                      </a:r>
                      <a:r>
                        <a:rPr kumimoji="0" lang="en-US" altLang="zh-TW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5</a:t>
                      </a:r>
                      <a:r>
                        <a:rPr kumimoji="0" lang="zh-TW" alt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志願人次</a:t>
                      </a:r>
                      <a:endParaRPr kumimoji="0" lang="zh-TW" alt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9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99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學校○○科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(</a:t>
                      </a: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群科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)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7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68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351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290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74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198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51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99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學校○○科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(</a:t>
                      </a: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群科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)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7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68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211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310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190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97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105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99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學校○○科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(</a:t>
                      </a: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群科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)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3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65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235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323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455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214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59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99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學校○○科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(</a:t>
                      </a:r>
                      <a:r>
                        <a:rPr kumimoji="0" lang="zh-TW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○○</a:t>
                      </a: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群科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)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3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　</a:t>
                      </a: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新細明體" pitchFamily="18" charset="-120"/>
                        </a:rPr>
                        <a:t>65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76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284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119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204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243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393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A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393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9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endParaRPr kumimoji="0" lang="zh-TW" altLang="zh-TW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kumimoji="0" lang="zh-TW" altLang="zh-TW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itchFamily="18" charset="0"/>
                      </a:endParaRPr>
                    </a:p>
                  </a:txBody>
                  <a:tcPr marL="17780" marR="17780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4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50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Franklin Gothic Book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zh-TW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DDFC8487-F63F-4143-89B3-F62B0EA77AA1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865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>
            <a:off x="1487488" y="1833137"/>
            <a:ext cx="916792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501150" y="590999"/>
            <a:ext cx="8663238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8254" y="617421"/>
            <a:ext cx="8937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志願選填輔導考量因素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Ⅰ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─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學生個別差異</a:t>
            </a:r>
            <a:endParaRPr lang="zh-TW" altLang="zh-TW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7" name="直線接點 26"/>
          <p:cNvCxnSpPr>
            <a:cxnSpLocks/>
          </p:cNvCxnSpPr>
          <p:nvPr/>
        </p:nvCxnSpPr>
        <p:spPr>
          <a:xfrm flipV="1">
            <a:off x="1487488" y="1772821"/>
            <a:ext cx="9072878" cy="60321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資料庫圖表 27"/>
          <p:cNvGraphicFramePr/>
          <p:nvPr>
            <p:extLst>
              <p:ext uri="{D42A27DB-BD31-4B8C-83A1-F6EECF244321}">
                <p14:modId xmlns:p14="http://schemas.microsoft.com/office/powerpoint/2010/main" val="1886273442"/>
              </p:ext>
            </p:extLst>
          </p:nvPr>
        </p:nvGraphicFramePr>
        <p:xfrm>
          <a:off x="1883467" y="1441566"/>
          <a:ext cx="8280920" cy="4593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596439C4-783E-4632-BA47-5C90BB28B026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167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>
            <a:off x="1487488" y="1833137"/>
            <a:ext cx="916792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511166" y="590999"/>
            <a:ext cx="9049200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8254" y="617421"/>
            <a:ext cx="8937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志願選填輔導考量因素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Ⅱ 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─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弱勢扶助</a:t>
            </a:r>
            <a:endParaRPr lang="zh-TW" altLang="zh-TW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資料庫圖表 3"/>
          <p:cNvGraphicFramePr/>
          <p:nvPr>
            <p:extLst>
              <p:ext uri="{D42A27DB-BD31-4B8C-83A1-F6EECF244321}">
                <p14:modId xmlns:p14="http://schemas.microsoft.com/office/powerpoint/2010/main" val="105642627"/>
              </p:ext>
            </p:extLst>
          </p:nvPr>
        </p:nvGraphicFramePr>
        <p:xfrm>
          <a:off x="1487618" y="1203299"/>
          <a:ext cx="9072748" cy="502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C2D0BF73-72B0-4ADB-B6BA-A51C3D6A308A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468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04104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>
            <a:off x="1487488" y="1833137"/>
            <a:ext cx="916792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501149" y="590999"/>
            <a:ext cx="9144000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8254" y="617421"/>
            <a:ext cx="8937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志願選填輔導考量因素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Ⅲ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─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高中職校</a:t>
            </a:r>
            <a:endParaRPr lang="zh-TW" altLang="zh-TW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資料庫圖表 3"/>
          <p:cNvGraphicFramePr/>
          <p:nvPr>
            <p:extLst>
              <p:ext uri="{D42A27DB-BD31-4B8C-83A1-F6EECF244321}">
                <p14:modId xmlns:p14="http://schemas.microsoft.com/office/powerpoint/2010/main" val="4130715625"/>
              </p:ext>
            </p:extLst>
          </p:nvPr>
        </p:nvGraphicFramePr>
        <p:xfrm>
          <a:off x="1607020" y="1339753"/>
          <a:ext cx="8928862" cy="4673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EFC52422-DC15-49C9-BAE4-931C04A14B4C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231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465115" y="1414819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>
            <a:off x="1452530" y="2206907"/>
            <a:ext cx="916792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668553" y="590999"/>
            <a:ext cx="8928863" cy="576064"/>
          </a:xfrm>
          <a:prstGeom prst="rect">
            <a:avLst/>
          </a:prstGeom>
          <a:solidFill>
            <a:srgbClr val="000066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44600">
              <a:lnSpc>
                <a:spcPct val="90000"/>
              </a:lnSpc>
              <a:defRPr/>
            </a:pPr>
            <a:r>
              <a:rPr lang="en-US" altLang="zh-TW" sz="3200" b="1" dirty="0">
                <a:solidFill>
                  <a:prstClr val="white"/>
                </a:solidFill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3200" b="1" dirty="0">
              <a:solidFill>
                <a:srgbClr val="FFFFFF"/>
              </a:solidFill>
              <a:latin typeface="標楷體" pitchFamily="65" charset="-120"/>
              <a:ea typeface="標楷體" pitchFamily="65" charset="-120"/>
              <a:cs typeface="BiauKai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8254" y="617421"/>
            <a:ext cx="8937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indent="-165100"/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志願選填輔導考量因素</a:t>
            </a:r>
            <a:r>
              <a:rPr lang="en-US" altLang="zh-TW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Ⅳ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─</a:t>
            </a:r>
            <a:r>
              <a:rPr lang="zh-TW" altLang="en-US" sz="2800" b="1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生涯進路</a:t>
            </a:r>
            <a:endParaRPr lang="zh-TW" altLang="zh-TW" sz="2800" b="1" dirty="0">
              <a:solidFill>
                <a:srgbClr val="FFC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資料庫圖表 3"/>
          <p:cNvGraphicFramePr/>
          <p:nvPr>
            <p:extLst>
              <p:ext uri="{D42A27DB-BD31-4B8C-83A1-F6EECF244321}">
                <p14:modId xmlns:p14="http://schemas.microsoft.com/office/powerpoint/2010/main" val="190917288"/>
              </p:ext>
            </p:extLst>
          </p:nvPr>
        </p:nvGraphicFramePr>
        <p:xfrm>
          <a:off x="1668554" y="1541113"/>
          <a:ext cx="8928862" cy="4673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93F35F10-0533-437C-AF28-CD8C52D1CE41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901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2063552" y="1030888"/>
            <a:ext cx="8315828" cy="5134417"/>
            <a:chOff x="330534" y="-224367"/>
            <a:chExt cx="10281024" cy="5134154"/>
          </a:xfrm>
        </p:grpSpPr>
        <p:sp>
          <p:nvSpPr>
            <p:cNvPr id="17" name="圓角矩形 13">
              <a:extLst>
                <a:ext uri="{FF2B5EF4-FFF2-40B4-BE49-F238E27FC236}">
                  <a16:creationId xmlns="" xmlns:a16="http://schemas.microsoft.com/office/drawing/2014/main" id="{B6216614-1827-40BC-BF69-C9B6F14B08F7}"/>
                </a:ext>
              </a:extLst>
            </p:cNvPr>
            <p:cNvSpPr/>
            <p:nvPr/>
          </p:nvSpPr>
          <p:spPr>
            <a:xfrm>
              <a:off x="330534" y="3673446"/>
              <a:ext cx="2581723" cy="1224136"/>
            </a:xfrm>
            <a:prstGeom prst="roundRect">
              <a:avLst/>
            </a:prstGeom>
            <a:solidFill>
              <a:srgbClr val="008000"/>
            </a:solidFill>
            <a:ln>
              <a:noFill/>
            </a:ln>
            <a:effectLst>
              <a:outerShdw blurRad="40000" dist="23000" dir="5400000" rotWithShape="0">
                <a:srgbClr val="008000"/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多元學習</a:t>
              </a:r>
              <a:endParaRPr kumimoji="1" lang="en-US" altLang="zh-TW" sz="2400" b="1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特殊表現</a:t>
              </a:r>
            </a:p>
          </p:txBody>
        </p:sp>
        <p:sp>
          <p:nvSpPr>
            <p:cNvPr id="18" name="雲朵形圖說文字 12">
              <a:extLst>
                <a:ext uri="{FF2B5EF4-FFF2-40B4-BE49-F238E27FC236}">
                  <a16:creationId xmlns="" xmlns:a16="http://schemas.microsoft.com/office/drawing/2014/main" id="{4692B596-3407-402C-8FA9-F37ABC81F617}"/>
                </a:ext>
              </a:extLst>
            </p:cNvPr>
            <p:cNvSpPr/>
            <p:nvPr/>
          </p:nvSpPr>
          <p:spPr>
            <a:xfrm>
              <a:off x="343916" y="51586"/>
              <a:ext cx="2595331" cy="3248258"/>
            </a:xfrm>
            <a:prstGeom prst="cloudCallout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特殊選才的孩子應具備哪些特質？</a:t>
              </a:r>
              <a:endParaRPr kumimoji="1" lang="en-US" altLang="zh-TW" sz="2400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lang="en-US" altLang="zh-TW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</a:rPr>
                <a:t> </a:t>
              </a:r>
              <a:r>
                <a:rPr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</a:rPr>
                <a:t>約</a:t>
              </a:r>
              <a:r>
                <a:rPr lang="en-US" altLang="zh-TW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</a:rPr>
                <a:t>1% </a:t>
              </a:r>
              <a:endParaRPr lang="zh-TW" altLang="en-US" sz="2400" b="1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</a:endParaRPr>
            </a:p>
          </p:txBody>
        </p:sp>
        <p:sp>
          <p:nvSpPr>
            <p:cNvPr id="19" name="雲朵形圖說文字 18"/>
            <p:cNvSpPr/>
            <p:nvPr/>
          </p:nvSpPr>
          <p:spPr>
            <a:xfrm>
              <a:off x="2706625" y="-50598"/>
              <a:ext cx="2520280" cy="3016416"/>
            </a:xfrm>
            <a:prstGeom prst="cloudCallout">
              <a:avLst/>
            </a:prstGeom>
            <a:solidFill>
              <a:srgbClr val="FF3300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哪一種小孩適合繁星管道？</a:t>
              </a:r>
              <a:endParaRPr kumimoji="1" lang="en-US" altLang="zh-TW" sz="2400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</a:rPr>
                <a:t>約</a:t>
              </a:r>
              <a:r>
                <a:rPr kumimoji="1" lang="en-US" altLang="zh-TW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</a:rPr>
                <a:t>17%</a:t>
              </a:r>
              <a:endParaRPr kumimoji="1" lang="zh-TW" altLang="en-US" sz="2400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</a:endParaRPr>
            </a:p>
          </p:txBody>
        </p:sp>
        <p:sp>
          <p:nvSpPr>
            <p:cNvPr id="20" name="圓角矩形 19"/>
            <p:cNvSpPr/>
            <p:nvPr/>
          </p:nvSpPr>
          <p:spPr>
            <a:xfrm>
              <a:off x="2530625" y="3453942"/>
              <a:ext cx="2520280" cy="1224136"/>
            </a:xfrm>
            <a:prstGeom prst="roundRect">
              <a:avLst/>
            </a:prstGeom>
            <a:solidFill>
              <a:srgbClr val="FF33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按部就班</a:t>
              </a:r>
              <a:endParaRPr kumimoji="1" lang="en-US" altLang="zh-TW" sz="2400" b="1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目標明確</a:t>
              </a:r>
            </a:p>
          </p:txBody>
        </p:sp>
        <p:sp>
          <p:nvSpPr>
            <p:cNvPr id="21" name="雲朵形圖說文字 20"/>
            <p:cNvSpPr/>
            <p:nvPr/>
          </p:nvSpPr>
          <p:spPr>
            <a:xfrm>
              <a:off x="5019628" y="-224367"/>
              <a:ext cx="2880320" cy="3280195"/>
            </a:xfrm>
            <a:prstGeom prst="cloudCallout">
              <a:avLst/>
            </a:prstGeom>
            <a:solidFill>
              <a:srgbClr val="0000FF"/>
            </a:solidFill>
            <a:ln>
              <a:noFill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適合申請</a:t>
              </a:r>
              <a:r>
                <a:rPr lang="en-US" altLang="zh-TW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(</a:t>
              </a:r>
              <a:r>
                <a:rPr lang="zh-TW" altLang="en-US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甄選</a:t>
              </a:r>
              <a:r>
                <a:rPr lang="en-US" altLang="zh-TW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)</a:t>
              </a:r>
              <a:r>
                <a:rPr kumimoji="1" lang="zh-TW" altLang="en-US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入學的是哪種類型的孩子？</a:t>
              </a:r>
              <a:endParaRPr kumimoji="1" lang="en-US" altLang="zh-TW" sz="2400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</a:rPr>
                <a:t>約</a:t>
              </a:r>
              <a:r>
                <a:rPr lang="en-US" altLang="zh-TW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55%</a:t>
              </a:r>
              <a:endParaRPr kumimoji="1" lang="zh-TW" altLang="en-US" sz="2400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</p:txBody>
        </p:sp>
        <p:sp>
          <p:nvSpPr>
            <p:cNvPr id="22" name="圓角矩形 21"/>
            <p:cNvSpPr/>
            <p:nvPr/>
          </p:nvSpPr>
          <p:spPr>
            <a:xfrm>
              <a:off x="4870805" y="3685651"/>
              <a:ext cx="2520280" cy="1224136"/>
            </a:xfrm>
            <a:prstGeom prst="roundRect">
              <a:avLst/>
            </a:prstGeom>
            <a:solidFill>
              <a:srgbClr val="0505FF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體驗嘗試</a:t>
              </a:r>
              <a:endParaRPr kumimoji="1" lang="en-US" altLang="zh-TW" sz="2400" b="1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資料完備</a:t>
              </a:r>
            </a:p>
          </p:txBody>
        </p:sp>
        <p:sp>
          <p:nvSpPr>
            <p:cNvPr id="23" name="雲朵形圖說文字 22"/>
            <p:cNvSpPr/>
            <p:nvPr/>
          </p:nvSpPr>
          <p:spPr>
            <a:xfrm>
              <a:off x="7767749" y="123478"/>
              <a:ext cx="2843809" cy="3024336"/>
            </a:xfrm>
            <a:prstGeom prst="cloudCallout">
              <a:avLst/>
            </a:prstGeom>
            <a:solidFill>
              <a:srgbClr val="8000FF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分發入學的孩子應具備哪些特質？</a:t>
              </a:r>
              <a:endParaRPr kumimoji="1" lang="en-US" altLang="zh-TW" sz="2400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</a:rPr>
                <a:t>約</a:t>
              </a:r>
              <a:r>
                <a:rPr kumimoji="1" lang="en-US" altLang="zh-TW" sz="2400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27%</a:t>
              </a:r>
              <a:endParaRPr kumimoji="1" lang="zh-TW" altLang="en-US" sz="2400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</p:txBody>
        </p:sp>
        <p:sp>
          <p:nvSpPr>
            <p:cNvPr id="24" name="圓角矩形 23"/>
            <p:cNvSpPr/>
            <p:nvPr/>
          </p:nvSpPr>
          <p:spPr>
            <a:xfrm>
              <a:off x="7551725" y="3453942"/>
              <a:ext cx="2520280" cy="1224136"/>
            </a:xfrm>
            <a:prstGeom prst="roundRect">
              <a:avLst/>
            </a:prstGeom>
            <a:solidFill>
              <a:srgbClr val="8000FF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堅持到底</a:t>
              </a:r>
              <a:endParaRPr kumimoji="1" lang="en-US" altLang="zh-TW" sz="2400" b="1" dirty="0">
                <a:solidFill>
                  <a:srgbClr val="FFFFFF"/>
                </a:solidFill>
                <a:latin typeface="Adobe 黑体 Std R" panose="020B0400000000000000" pitchFamily="34" charset="-128"/>
                <a:ea typeface="Adobe 黑体 Std R" panose="020B0400000000000000" pitchFamily="34" charset="-128"/>
                <a:cs typeface="Apple LiGothic Medium"/>
              </a:endParaRPr>
            </a:p>
            <a:p>
              <a:pPr algn="ctr" defTabSz="914378"/>
              <a:r>
                <a:rPr kumimoji="1" lang="zh-TW" altLang="en-US" sz="2400" b="1" dirty="0">
                  <a:solidFill>
                    <a:srgbClr val="FFFFFF"/>
                  </a:solidFill>
                  <a:latin typeface="Adobe 黑体 Std R" panose="020B0400000000000000" pitchFamily="34" charset="-128"/>
                  <a:ea typeface="Adobe 黑体 Std R" panose="020B0400000000000000" pitchFamily="34" charset="-128"/>
                  <a:cs typeface="Apple LiGothic Medium"/>
                </a:rPr>
                <a:t>保持彈性</a:t>
              </a:r>
            </a:p>
          </p:txBody>
        </p:sp>
      </p:grpSp>
      <p:sp>
        <p:nvSpPr>
          <p:cNvPr id="2" name="文字方塊 1">
            <a:extLst>
              <a:ext uri="{FF2B5EF4-FFF2-40B4-BE49-F238E27FC236}">
                <a16:creationId xmlns="" xmlns:a16="http://schemas.microsoft.com/office/drawing/2014/main" id="{F26EEED6-E587-41FD-8870-2A18DA3554D1}"/>
              </a:ext>
            </a:extLst>
          </p:cNvPr>
          <p:cNvSpPr txBox="1"/>
          <p:nvPr/>
        </p:nvSpPr>
        <p:spPr>
          <a:xfrm>
            <a:off x="-22850" y="1132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</p:spTree>
    <p:extLst>
      <p:ext uri="{BB962C8B-B14F-4D97-AF65-F5344CB8AC3E}">
        <p14:creationId xmlns:p14="http://schemas.microsoft.com/office/powerpoint/2010/main" val="397113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: 圓角 1"/>
          <p:cNvSpPr/>
          <p:nvPr/>
        </p:nvSpPr>
        <p:spPr>
          <a:xfrm>
            <a:off x="1775526" y="1268759"/>
            <a:ext cx="8746025" cy="5328593"/>
          </a:xfrm>
          <a:prstGeom prst="roundRect">
            <a:avLst>
              <a:gd name="adj" fmla="val 7610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681008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897032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群組 63"/>
          <p:cNvGrpSpPr/>
          <p:nvPr/>
        </p:nvGrpSpPr>
        <p:grpSpPr>
          <a:xfrm>
            <a:off x="1842931" y="554844"/>
            <a:ext cx="8538526" cy="5754477"/>
            <a:chOff x="2496559" y="528925"/>
            <a:chExt cx="8792938" cy="5739282"/>
          </a:xfrm>
        </p:grpSpPr>
        <p:sp>
          <p:nvSpPr>
            <p:cNvPr id="65" name="圓角矩形 6"/>
            <p:cNvSpPr/>
            <p:nvPr/>
          </p:nvSpPr>
          <p:spPr>
            <a:xfrm>
              <a:off x="7240331" y="1613495"/>
              <a:ext cx="3968750" cy="3749675"/>
            </a:xfrm>
            <a:prstGeom prst="roundRect">
              <a:avLst>
                <a:gd name="adj" fmla="val 4338"/>
              </a:avLst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88000">
                  <a:schemeClr val="accent6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6" name="圓角矩形 7"/>
            <p:cNvSpPr/>
            <p:nvPr/>
          </p:nvSpPr>
          <p:spPr>
            <a:xfrm>
              <a:off x="3601781" y="3515320"/>
              <a:ext cx="2855913" cy="811213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88000">
                  <a:schemeClr val="accent3">
                    <a:lumMod val="60000"/>
                    <a:lumOff val="40000"/>
                  </a:schemeClr>
                </a:gs>
                <a:gs pos="100000">
                  <a:schemeClr val="accent6">
                    <a:shade val="50000"/>
                    <a:hueOff val="0"/>
                    <a:satOff val="0"/>
                    <a:lumOff val="0"/>
                    <a:shade val="94000"/>
                    <a:satMod val="13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7" name="圓角矩形 8"/>
            <p:cNvSpPr/>
            <p:nvPr/>
          </p:nvSpPr>
          <p:spPr>
            <a:xfrm>
              <a:off x="3601781" y="2531070"/>
              <a:ext cx="2855913" cy="811213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88000">
                  <a:schemeClr val="accent3">
                    <a:lumMod val="60000"/>
                    <a:lumOff val="40000"/>
                  </a:schemeClr>
                </a:gs>
                <a:gs pos="100000">
                  <a:schemeClr val="accent6">
                    <a:shade val="50000"/>
                    <a:hueOff val="0"/>
                    <a:satOff val="0"/>
                    <a:lumOff val="0"/>
                    <a:shade val="94000"/>
                    <a:satMod val="13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8" name="圓角矩形 9"/>
            <p:cNvSpPr/>
            <p:nvPr/>
          </p:nvSpPr>
          <p:spPr>
            <a:xfrm>
              <a:off x="3601781" y="1572220"/>
              <a:ext cx="2855913" cy="811213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88000">
                  <a:schemeClr val="accent3">
                    <a:lumMod val="60000"/>
                    <a:lumOff val="40000"/>
                  </a:schemeClr>
                </a:gs>
                <a:gs pos="100000">
                  <a:schemeClr val="accent6">
                    <a:shade val="50000"/>
                    <a:hueOff val="0"/>
                    <a:satOff val="0"/>
                    <a:lumOff val="0"/>
                    <a:shade val="94000"/>
                    <a:satMod val="13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9" name="圓角矩形 10"/>
            <p:cNvSpPr/>
            <p:nvPr/>
          </p:nvSpPr>
          <p:spPr>
            <a:xfrm>
              <a:off x="3601781" y="4512270"/>
              <a:ext cx="2855913" cy="811213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88000">
                  <a:schemeClr val="accent3">
                    <a:lumMod val="60000"/>
                    <a:lumOff val="40000"/>
                  </a:schemeClr>
                </a:gs>
                <a:gs pos="100000">
                  <a:schemeClr val="accent6">
                    <a:shade val="50000"/>
                    <a:hueOff val="0"/>
                    <a:satOff val="0"/>
                    <a:lumOff val="0"/>
                    <a:shade val="94000"/>
                    <a:satMod val="13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0" name="文字方塊 69"/>
            <p:cNvSpPr txBox="1"/>
            <p:nvPr/>
          </p:nvSpPr>
          <p:spPr>
            <a:xfrm>
              <a:off x="3825619" y="4686895"/>
              <a:ext cx="1181100" cy="583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lang="zh-TW" alt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奠基</a:t>
              </a:r>
            </a:p>
          </p:txBody>
        </p:sp>
        <p:sp>
          <p:nvSpPr>
            <p:cNvPr id="71" name="文字方塊 70"/>
            <p:cNvSpPr txBox="1"/>
            <p:nvPr/>
          </p:nvSpPr>
          <p:spPr>
            <a:xfrm>
              <a:off x="3825619" y="3689945"/>
              <a:ext cx="1181100" cy="583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lang="zh-TW" alt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銜接</a:t>
              </a:r>
            </a:p>
          </p:txBody>
        </p:sp>
        <p:sp>
          <p:nvSpPr>
            <p:cNvPr id="72" name="文字方塊 71"/>
            <p:cNvSpPr txBox="1"/>
            <p:nvPr/>
          </p:nvSpPr>
          <p:spPr>
            <a:xfrm>
              <a:off x="3865306" y="1778595"/>
              <a:ext cx="1438275" cy="583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lang="zh-TW" alt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實踐</a:t>
              </a:r>
            </a:p>
          </p:txBody>
        </p:sp>
        <p:grpSp>
          <p:nvGrpSpPr>
            <p:cNvPr id="73" name="群組 1"/>
            <p:cNvGrpSpPr>
              <a:grpSpLocks/>
            </p:cNvGrpSpPr>
            <p:nvPr/>
          </p:nvGrpSpPr>
          <p:grpSpPr bwMode="auto">
            <a:xfrm>
              <a:off x="5016244" y="528925"/>
              <a:ext cx="3900487" cy="5508933"/>
              <a:chOff x="1475656" y="1232218"/>
              <a:chExt cx="3901469" cy="5509149"/>
            </a:xfrm>
          </p:grpSpPr>
          <p:sp>
            <p:nvSpPr>
              <p:cNvPr id="91" name="Freeform 3"/>
              <p:cNvSpPr>
                <a:spLocks/>
              </p:cNvSpPr>
              <p:nvPr/>
            </p:nvSpPr>
            <p:spPr bwMode="auto">
              <a:xfrm>
                <a:off x="1780511" y="4509120"/>
                <a:ext cx="3260928" cy="1223041"/>
              </a:xfrm>
              <a:custGeom>
                <a:avLst/>
                <a:gdLst>
                  <a:gd name="T0" fmla="*/ 0 w 10194"/>
                  <a:gd name="T1" fmla="*/ 2147483647 h 10078"/>
                  <a:gd name="T2" fmla="*/ 2147483647 w 10194"/>
                  <a:gd name="T3" fmla="*/ 0 h 10078"/>
                  <a:gd name="T4" fmla="*/ 2147483647 w 10194"/>
                  <a:gd name="T5" fmla="*/ 2147483647 h 10078"/>
                  <a:gd name="T6" fmla="*/ 2147483647 w 10194"/>
                  <a:gd name="T7" fmla="*/ 2147483647 h 10078"/>
                  <a:gd name="T8" fmla="*/ 0 w 10194"/>
                  <a:gd name="T9" fmla="*/ 2147483647 h 100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94"/>
                  <a:gd name="T16" fmla="*/ 0 h 10078"/>
                  <a:gd name="T17" fmla="*/ 10194 w 10194"/>
                  <a:gd name="T18" fmla="*/ 10078 h 100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94" h="10078">
                    <a:moveTo>
                      <a:pt x="0" y="5809"/>
                    </a:moveTo>
                    <a:lnTo>
                      <a:pt x="3578" y="0"/>
                    </a:lnTo>
                    <a:lnTo>
                      <a:pt x="10194" y="3577"/>
                    </a:lnTo>
                    <a:lnTo>
                      <a:pt x="6428" y="10078"/>
                    </a:lnTo>
                    <a:lnTo>
                      <a:pt x="0" y="58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59BC8"/>
                  </a:gs>
                  <a:gs pos="100000">
                    <a:srgbClr val="6AB5D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1475656" y="5215034"/>
                <a:ext cx="2490743" cy="1516535"/>
              </a:xfrm>
              <a:custGeom>
                <a:avLst/>
                <a:gdLst>
                  <a:gd name="T0" fmla="*/ 2147483647 w 10000"/>
                  <a:gd name="T1" fmla="*/ 0 h 10236"/>
                  <a:gd name="T2" fmla="*/ 2147483647 w 10000"/>
                  <a:gd name="T3" fmla="*/ 2147483647 h 10236"/>
                  <a:gd name="T4" fmla="*/ 2147483647 w 10000"/>
                  <a:gd name="T5" fmla="*/ 2147483647 h 10236"/>
                  <a:gd name="T6" fmla="*/ 0 w 10000"/>
                  <a:gd name="T7" fmla="*/ 2147483647 h 10236"/>
                  <a:gd name="T8" fmla="*/ 2147483647 w 10000"/>
                  <a:gd name="T9" fmla="*/ 0 h 102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00"/>
                  <a:gd name="T16" fmla="*/ 0 h 10236"/>
                  <a:gd name="T17" fmla="*/ 10000 w 10000"/>
                  <a:gd name="T18" fmla="*/ 10236 h 102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00" h="10236">
                    <a:moveTo>
                      <a:pt x="1236" y="0"/>
                    </a:moveTo>
                    <a:lnTo>
                      <a:pt x="9480" y="3451"/>
                    </a:lnTo>
                    <a:cubicBezTo>
                      <a:pt x="9641" y="5713"/>
                      <a:pt x="9839" y="7974"/>
                      <a:pt x="10000" y="10236"/>
                    </a:cubicBezTo>
                    <a:lnTo>
                      <a:pt x="0" y="5427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EBFF"/>
                  </a:gs>
                  <a:gs pos="100000">
                    <a:srgbClr val="D2ED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94" name="Freeform 8"/>
              <p:cNvSpPr>
                <a:spLocks/>
              </p:cNvSpPr>
              <p:nvPr/>
            </p:nvSpPr>
            <p:spPr bwMode="auto">
              <a:xfrm>
                <a:off x="3841266" y="4938998"/>
                <a:ext cx="1535859" cy="1802369"/>
              </a:xfrm>
              <a:custGeom>
                <a:avLst/>
                <a:gdLst>
                  <a:gd name="T0" fmla="*/ 0 w 10000"/>
                  <a:gd name="T1" fmla="*/ 2147483647 h 10253"/>
                  <a:gd name="T2" fmla="*/ 2147483647 w 10000"/>
                  <a:gd name="T3" fmla="*/ 0 h 10253"/>
                  <a:gd name="T4" fmla="*/ 2147483647 w 10000"/>
                  <a:gd name="T5" fmla="*/ 2147483647 h 10253"/>
                  <a:gd name="T6" fmla="*/ 2147483647 w 10000"/>
                  <a:gd name="T7" fmla="*/ 2147483647 h 10253"/>
                  <a:gd name="T8" fmla="*/ 0 w 10000"/>
                  <a:gd name="T9" fmla="*/ 2147483647 h 102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00"/>
                  <a:gd name="T16" fmla="*/ 0 h 10253"/>
                  <a:gd name="T17" fmla="*/ 10000 w 10000"/>
                  <a:gd name="T18" fmla="*/ 10253 h 102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00" h="10253">
                    <a:moveTo>
                      <a:pt x="0" y="4513"/>
                    </a:moveTo>
                    <a:lnTo>
                      <a:pt x="7755" y="0"/>
                    </a:lnTo>
                    <a:lnTo>
                      <a:pt x="10000" y="4102"/>
                    </a:lnTo>
                    <a:lnTo>
                      <a:pt x="771" y="10253"/>
                    </a:lnTo>
                    <a:lnTo>
                      <a:pt x="0" y="4513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8CDE6"/>
                  </a:gs>
                  <a:gs pos="100000">
                    <a:srgbClr val="74C5E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95" name="Freeform 2"/>
              <p:cNvSpPr>
                <a:spLocks/>
              </p:cNvSpPr>
              <p:nvPr/>
            </p:nvSpPr>
            <p:spPr bwMode="auto">
              <a:xfrm>
                <a:off x="2157512" y="3749279"/>
                <a:ext cx="2461007" cy="791998"/>
              </a:xfrm>
              <a:custGeom>
                <a:avLst/>
                <a:gdLst>
                  <a:gd name="T0" fmla="*/ 0 w 10977"/>
                  <a:gd name="T1" fmla="*/ 2147483647 h 9881"/>
                  <a:gd name="T2" fmla="*/ 2147483647 w 10977"/>
                  <a:gd name="T3" fmla="*/ 0 h 9881"/>
                  <a:gd name="T4" fmla="*/ 2147483647 w 10977"/>
                  <a:gd name="T5" fmla="*/ 2147483647 h 9881"/>
                  <a:gd name="T6" fmla="*/ 2147483647 w 10977"/>
                  <a:gd name="T7" fmla="*/ 2147483647 h 9881"/>
                  <a:gd name="T8" fmla="*/ 0 w 10977"/>
                  <a:gd name="T9" fmla="*/ 2147483647 h 98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77"/>
                  <a:gd name="T16" fmla="*/ 0 h 9881"/>
                  <a:gd name="T17" fmla="*/ 10977 w 10977"/>
                  <a:gd name="T18" fmla="*/ 9881 h 98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77" h="9881">
                    <a:moveTo>
                      <a:pt x="0" y="5859"/>
                    </a:moveTo>
                    <a:lnTo>
                      <a:pt x="5134" y="0"/>
                    </a:lnTo>
                    <a:lnTo>
                      <a:pt x="10977" y="3948"/>
                    </a:lnTo>
                    <a:lnTo>
                      <a:pt x="6827" y="9881"/>
                    </a:lnTo>
                    <a:lnTo>
                      <a:pt x="0" y="585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59BC8"/>
                  </a:gs>
                  <a:gs pos="100000">
                    <a:srgbClr val="6AB5D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843964" y="4218791"/>
                <a:ext cx="1965243" cy="1290601"/>
              </a:xfrm>
              <a:custGeom>
                <a:avLst/>
                <a:gdLst>
                  <a:gd name="T0" fmla="*/ 2147483647 w 10148"/>
                  <a:gd name="T1" fmla="*/ 0 h 10226"/>
                  <a:gd name="T2" fmla="*/ 2147483647 w 10148"/>
                  <a:gd name="T3" fmla="*/ 2147483647 h 10226"/>
                  <a:gd name="T4" fmla="*/ 2147483647 w 10148"/>
                  <a:gd name="T5" fmla="*/ 2147483647 h 10226"/>
                  <a:gd name="T6" fmla="*/ 0 w 10148"/>
                  <a:gd name="T7" fmla="*/ 2147483647 h 10226"/>
                  <a:gd name="T8" fmla="*/ 2147483647 w 10148"/>
                  <a:gd name="T9" fmla="*/ 0 h 102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48"/>
                  <a:gd name="T16" fmla="*/ 0 h 10226"/>
                  <a:gd name="T17" fmla="*/ 10148 w 10148"/>
                  <a:gd name="T18" fmla="*/ 10226 h 102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48" h="10226">
                    <a:moveTo>
                      <a:pt x="1612" y="0"/>
                    </a:moveTo>
                    <a:lnTo>
                      <a:pt x="9527" y="2457"/>
                    </a:lnTo>
                    <a:cubicBezTo>
                      <a:pt x="9709" y="5047"/>
                      <a:pt x="9966" y="7636"/>
                      <a:pt x="10148" y="10226"/>
                    </a:cubicBezTo>
                    <a:lnTo>
                      <a:pt x="0" y="6611"/>
                    </a:lnTo>
                    <a:lnTo>
                      <a:pt x="16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EBFF"/>
                  </a:gs>
                  <a:gs pos="100000">
                    <a:srgbClr val="D2ED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97" name="Freeform 9"/>
              <p:cNvSpPr>
                <a:spLocks/>
              </p:cNvSpPr>
              <p:nvPr/>
            </p:nvSpPr>
            <p:spPr bwMode="auto">
              <a:xfrm>
                <a:off x="3683768" y="4065857"/>
                <a:ext cx="1276803" cy="1451375"/>
              </a:xfrm>
              <a:custGeom>
                <a:avLst/>
                <a:gdLst>
                  <a:gd name="T0" fmla="*/ 0 w 10427"/>
                  <a:gd name="T1" fmla="*/ 2147483647 h 10201"/>
                  <a:gd name="T2" fmla="*/ 2147483647 w 10427"/>
                  <a:gd name="T3" fmla="*/ 0 h 10201"/>
                  <a:gd name="T4" fmla="*/ 2147483647 w 10427"/>
                  <a:gd name="T5" fmla="*/ 2147483647 h 10201"/>
                  <a:gd name="T6" fmla="*/ 2147483647 w 10427"/>
                  <a:gd name="T7" fmla="*/ 2147483647 h 10201"/>
                  <a:gd name="T8" fmla="*/ 0 w 10427"/>
                  <a:gd name="T9" fmla="*/ 2147483647 h 10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27"/>
                  <a:gd name="T16" fmla="*/ 0 h 10201"/>
                  <a:gd name="T17" fmla="*/ 10427 w 10427"/>
                  <a:gd name="T18" fmla="*/ 10201 h 10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27" h="10201">
                    <a:moveTo>
                      <a:pt x="0" y="3227"/>
                    </a:moveTo>
                    <a:lnTo>
                      <a:pt x="7552" y="0"/>
                    </a:lnTo>
                    <a:lnTo>
                      <a:pt x="10427" y="5068"/>
                    </a:lnTo>
                    <a:lnTo>
                      <a:pt x="1019" y="10201"/>
                    </a:lnTo>
                    <a:lnTo>
                      <a:pt x="0" y="322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8CDE6"/>
                  </a:gs>
                  <a:gs pos="100000">
                    <a:srgbClr val="74C5E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98" name="Text Box 11"/>
              <p:cNvSpPr txBox="1">
                <a:spLocks noChangeArrowheads="1"/>
              </p:cNvSpPr>
              <p:nvPr/>
            </p:nvSpPr>
            <p:spPr bwMode="auto">
              <a:xfrm rot="714241">
                <a:off x="2183446" y="4473551"/>
                <a:ext cx="2026160" cy="78108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r>
                  <a:rPr lang="zh-TW" altLang="en-US" sz="2400" b="1" dirty="0">
                    <a:solidFill>
                      <a:schemeClr val="tx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適性入學</a:t>
                </a:r>
                <a:endParaRPr lang="zh-TW" altLang="zh-TW" sz="2400" b="1" dirty="0">
                  <a:solidFill>
                    <a:schemeClr val="tx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99" name="Text Box 12"/>
              <p:cNvSpPr txBox="1">
                <a:spLocks noChangeArrowheads="1"/>
              </p:cNvSpPr>
              <p:nvPr/>
            </p:nvSpPr>
            <p:spPr bwMode="auto">
              <a:xfrm rot="828627">
                <a:off x="2067430" y="5601836"/>
                <a:ext cx="2026160" cy="77790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r>
                  <a:rPr lang="zh-TW" altLang="en-US" sz="2400" b="1" dirty="0">
                    <a:solidFill>
                      <a:schemeClr val="tx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適性輔導</a:t>
                </a:r>
                <a:endParaRPr lang="zh-TW" altLang="zh-TW" sz="2400" b="1" dirty="0">
                  <a:solidFill>
                    <a:schemeClr val="tx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00" name="Freeform 2"/>
              <p:cNvSpPr>
                <a:spLocks/>
              </p:cNvSpPr>
              <p:nvPr/>
            </p:nvSpPr>
            <p:spPr bwMode="auto">
              <a:xfrm rot="-215974">
                <a:off x="2507262" y="2971771"/>
                <a:ext cx="1696757" cy="514998"/>
              </a:xfrm>
              <a:custGeom>
                <a:avLst/>
                <a:gdLst>
                  <a:gd name="T0" fmla="*/ 0 w 10633"/>
                  <a:gd name="T1" fmla="*/ 2147483647 h 7990"/>
                  <a:gd name="T2" fmla="*/ 2147483647 w 10633"/>
                  <a:gd name="T3" fmla="*/ 0 h 7990"/>
                  <a:gd name="T4" fmla="*/ 2147483647 w 10633"/>
                  <a:gd name="T5" fmla="*/ 2147483647 h 7990"/>
                  <a:gd name="T6" fmla="*/ 2147483647 w 10633"/>
                  <a:gd name="T7" fmla="*/ 2147483647 h 7990"/>
                  <a:gd name="T8" fmla="*/ 0 w 10633"/>
                  <a:gd name="T9" fmla="*/ 2147483647 h 79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3"/>
                  <a:gd name="T16" fmla="*/ 0 h 7990"/>
                  <a:gd name="T17" fmla="*/ 10633 w 10633"/>
                  <a:gd name="T18" fmla="*/ 7990 h 79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3" h="7990">
                    <a:moveTo>
                      <a:pt x="0" y="3614"/>
                    </a:moveTo>
                    <a:lnTo>
                      <a:pt x="4939" y="0"/>
                    </a:lnTo>
                    <a:lnTo>
                      <a:pt x="10633" y="4339"/>
                    </a:lnTo>
                    <a:lnTo>
                      <a:pt x="6478" y="7990"/>
                    </a:lnTo>
                    <a:lnTo>
                      <a:pt x="0" y="36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59BC8"/>
                  </a:gs>
                  <a:gs pos="100000">
                    <a:srgbClr val="6AB5D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 rot="-158149">
                <a:off x="2199255" y="3236193"/>
                <a:ext cx="1437486" cy="1172700"/>
              </a:xfrm>
              <a:custGeom>
                <a:avLst/>
                <a:gdLst>
                  <a:gd name="T0" fmla="*/ 2147483647 w 11012"/>
                  <a:gd name="T1" fmla="*/ 0 h 10787"/>
                  <a:gd name="T2" fmla="*/ 2147483647 w 11012"/>
                  <a:gd name="T3" fmla="*/ 2147483647 h 10787"/>
                  <a:gd name="T4" fmla="*/ 2147483647 w 11012"/>
                  <a:gd name="T5" fmla="*/ 2147483647 h 10787"/>
                  <a:gd name="T6" fmla="*/ 0 w 11012"/>
                  <a:gd name="T7" fmla="*/ 2147483647 h 10787"/>
                  <a:gd name="T8" fmla="*/ 2147483647 w 11012"/>
                  <a:gd name="T9" fmla="*/ 0 h 107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12"/>
                  <a:gd name="T16" fmla="*/ 0 h 10787"/>
                  <a:gd name="T17" fmla="*/ 11012 w 11012"/>
                  <a:gd name="T18" fmla="*/ 10787 h 107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12" h="10787">
                    <a:moveTo>
                      <a:pt x="2637" y="0"/>
                    </a:moveTo>
                    <a:lnTo>
                      <a:pt x="10562" y="2441"/>
                    </a:lnTo>
                    <a:cubicBezTo>
                      <a:pt x="10669" y="5045"/>
                      <a:pt x="10904" y="8183"/>
                      <a:pt x="11012" y="10787"/>
                    </a:cubicBezTo>
                    <a:lnTo>
                      <a:pt x="0" y="7507"/>
                    </a:lnTo>
                    <a:lnTo>
                      <a:pt x="263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EBFF"/>
                  </a:gs>
                  <a:gs pos="100000">
                    <a:srgbClr val="D2ED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3545988" y="3195799"/>
                <a:ext cx="1004064" cy="1176838"/>
              </a:xfrm>
              <a:custGeom>
                <a:avLst/>
                <a:gdLst>
                  <a:gd name="T0" fmla="*/ 0 w 11855"/>
                  <a:gd name="T1" fmla="*/ 2147483647 h 9959"/>
                  <a:gd name="T2" fmla="*/ 2147483647 w 11855"/>
                  <a:gd name="T3" fmla="*/ 0 h 9959"/>
                  <a:gd name="T4" fmla="*/ 2147483647 w 11855"/>
                  <a:gd name="T5" fmla="*/ 2147483647 h 9959"/>
                  <a:gd name="T6" fmla="*/ 2147483647 w 11855"/>
                  <a:gd name="T7" fmla="*/ 2147483647 h 9959"/>
                  <a:gd name="T8" fmla="*/ 0 w 11855"/>
                  <a:gd name="T9" fmla="*/ 2147483647 h 99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5"/>
                  <a:gd name="T16" fmla="*/ 0 h 9959"/>
                  <a:gd name="T17" fmla="*/ 11855 w 11855"/>
                  <a:gd name="T18" fmla="*/ 9959 h 99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5" h="9959">
                    <a:moveTo>
                      <a:pt x="0" y="2385"/>
                    </a:moveTo>
                    <a:lnTo>
                      <a:pt x="7704" y="0"/>
                    </a:lnTo>
                    <a:lnTo>
                      <a:pt x="11855" y="6301"/>
                    </a:lnTo>
                    <a:lnTo>
                      <a:pt x="1330" y="9959"/>
                    </a:lnTo>
                    <a:cubicBezTo>
                      <a:pt x="1065" y="7568"/>
                      <a:pt x="265" y="4776"/>
                      <a:pt x="0" y="238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8CDE6"/>
                  </a:gs>
                  <a:gs pos="100000">
                    <a:srgbClr val="74C5E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03" name="Freeform 4"/>
              <p:cNvSpPr>
                <a:spLocks/>
              </p:cNvSpPr>
              <p:nvPr/>
            </p:nvSpPr>
            <p:spPr bwMode="auto">
              <a:xfrm>
                <a:off x="2570477" y="1257927"/>
                <a:ext cx="965921" cy="2046122"/>
              </a:xfrm>
              <a:custGeom>
                <a:avLst/>
                <a:gdLst>
                  <a:gd name="T0" fmla="*/ 2147483647 w 10000"/>
                  <a:gd name="T1" fmla="*/ 0 h 9207"/>
                  <a:gd name="T2" fmla="*/ 0 w 10000"/>
                  <a:gd name="T3" fmla="*/ 2147483647 h 9207"/>
                  <a:gd name="T4" fmla="*/ 2147483647 w 10000"/>
                  <a:gd name="T5" fmla="*/ 2147483647 h 9207"/>
                  <a:gd name="T6" fmla="*/ 2147483647 w 10000"/>
                  <a:gd name="T7" fmla="*/ 0 h 920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000"/>
                  <a:gd name="T13" fmla="*/ 0 h 9207"/>
                  <a:gd name="T14" fmla="*/ 10000 w 10000"/>
                  <a:gd name="T15" fmla="*/ 9207 h 920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000" h="9207">
                    <a:moveTo>
                      <a:pt x="7298" y="0"/>
                    </a:moveTo>
                    <a:lnTo>
                      <a:pt x="0" y="8351"/>
                    </a:lnTo>
                    <a:lnTo>
                      <a:pt x="10000" y="9207"/>
                    </a:lnTo>
                    <a:lnTo>
                      <a:pt x="729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CEBFF"/>
                  </a:gs>
                  <a:gs pos="100000">
                    <a:srgbClr val="D2ED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04" name="Freeform 5"/>
              <p:cNvSpPr>
                <a:spLocks/>
              </p:cNvSpPr>
              <p:nvPr/>
            </p:nvSpPr>
            <p:spPr bwMode="auto">
              <a:xfrm>
                <a:off x="3264924" y="1232218"/>
                <a:ext cx="844759" cy="2034835"/>
              </a:xfrm>
              <a:custGeom>
                <a:avLst/>
                <a:gdLst>
                  <a:gd name="T0" fmla="*/ 0 w 10083"/>
                  <a:gd name="T1" fmla="*/ 0 h 10103"/>
                  <a:gd name="T2" fmla="*/ 1182611538 w 10083"/>
                  <a:gd name="T3" fmla="*/ 2147483647 h 10103"/>
                  <a:gd name="T4" fmla="*/ 2147483647 w 10083"/>
                  <a:gd name="T5" fmla="*/ 2147483647 h 10103"/>
                  <a:gd name="T6" fmla="*/ 2147483647 w 10083"/>
                  <a:gd name="T7" fmla="*/ 2147483647 h 10103"/>
                  <a:gd name="T8" fmla="*/ 0 w 10083"/>
                  <a:gd name="T9" fmla="*/ 0 h 10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83"/>
                  <a:gd name="T16" fmla="*/ 0 h 10103"/>
                  <a:gd name="T17" fmla="*/ 10083 w 10083"/>
                  <a:gd name="T18" fmla="*/ 10103 h 10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83" h="10103">
                    <a:moveTo>
                      <a:pt x="0" y="0"/>
                    </a:moveTo>
                    <a:cubicBezTo>
                      <a:pt x="64" y="14"/>
                      <a:pt x="-40" y="-3"/>
                      <a:pt x="24" y="11"/>
                    </a:cubicBezTo>
                    <a:lnTo>
                      <a:pt x="10083" y="8792"/>
                    </a:lnTo>
                    <a:lnTo>
                      <a:pt x="2981" y="10103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88CDE6"/>
                  </a:gs>
                  <a:gs pos="100000">
                    <a:srgbClr val="74C5E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220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05" name="Text Box 10"/>
              <p:cNvSpPr txBox="1">
                <a:spLocks noChangeArrowheads="1"/>
              </p:cNvSpPr>
              <p:nvPr/>
            </p:nvSpPr>
            <p:spPr bwMode="auto">
              <a:xfrm rot="721930">
                <a:off x="2341765" y="3514331"/>
                <a:ext cx="2027748" cy="78108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zh-TW" altLang="en-US" sz="2400" b="1" dirty="0">
                    <a:solidFill>
                      <a:schemeClr val="tx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適性學習</a:t>
                </a:r>
                <a:endParaRPr lang="zh-TW" altLang="zh-TW" sz="2400" b="1" dirty="0">
                  <a:solidFill>
                    <a:schemeClr val="tx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106" name="Text Box 11"/>
              <p:cNvSpPr txBox="1">
                <a:spLocks noChangeArrowheads="1"/>
              </p:cNvSpPr>
              <p:nvPr/>
            </p:nvSpPr>
            <p:spPr bwMode="auto">
              <a:xfrm rot="719859">
                <a:off x="2624519" y="2312066"/>
                <a:ext cx="1471983" cy="73821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r>
                  <a:rPr lang="zh-TW" altLang="en-US" sz="2400" b="1" dirty="0">
                    <a:solidFill>
                      <a:schemeClr val="tx2">
                        <a:lumMod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適性揚才</a:t>
                </a:r>
                <a:endParaRPr lang="zh-TW" altLang="zh-TW" sz="2400" b="1" dirty="0">
                  <a:solidFill>
                    <a:schemeClr val="tx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74" name="文字方塊 73"/>
            <p:cNvSpPr txBox="1"/>
            <p:nvPr/>
          </p:nvSpPr>
          <p:spPr>
            <a:xfrm>
              <a:off x="3865306" y="2715221"/>
              <a:ext cx="1438275" cy="583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>
                <a:defRPr/>
              </a:pPr>
              <a:r>
                <a:rPr lang="zh-TW" alt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精進</a:t>
              </a:r>
            </a:p>
          </p:txBody>
        </p:sp>
        <p:sp>
          <p:nvSpPr>
            <p:cNvPr id="75" name="向上箭號 32"/>
            <p:cNvSpPr/>
            <p:nvPr/>
          </p:nvSpPr>
          <p:spPr>
            <a:xfrm>
              <a:off x="2496559" y="1562720"/>
              <a:ext cx="1116837" cy="3745027"/>
            </a:xfrm>
            <a:prstGeom prst="upArrow">
              <a:avLst>
                <a:gd name="adj1" fmla="val 56105"/>
                <a:gd name="adj2" fmla="val 85613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32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歷</a:t>
              </a:r>
              <a:endPara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defRPr/>
              </a:pPr>
              <a:endPara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defRPr/>
              </a:pPr>
              <a:r>
                <a:rPr lang="zh-TW" altLang="en-US" sz="32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程</a:t>
              </a:r>
            </a:p>
          </p:txBody>
        </p:sp>
        <p:sp>
          <p:nvSpPr>
            <p:cNvPr id="76" name="左右括弧 33"/>
            <p:cNvSpPr/>
            <p:nvPr/>
          </p:nvSpPr>
          <p:spPr>
            <a:xfrm>
              <a:off x="4725899" y="5791957"/>
              <a:ext cx="3910012" cy="476250"/>
            </a:xfrm>
            <a:prstGeom prst="bracketPair">
              <a:avLst/>
            </a:prstGeom>
            <a:solidFill>
              <a:srgbClr val="F2DCDB">
                <a:alpha val="65098"/>
              </a:srgb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32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r>
                <a:rPr lang="zh-TW" alt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作為</a:t>
              </a:r>
            </a:p>
          </p:txBody>
        </p:sp>
        <p:sp>
          <p:nvSpPr>
            <p:cNvPr id="77" name="左右括弧 34"/>
            <p:cNvSpPr/>
            <p:nvPr/>
          </p:nvSpPr>
          <p:spPr>
            <a:xfrm>
              <a:off x="9004044" y="5791957"/>
              <a:ext cx="1873250" cy="476250"/>
            </a:xfrm>
            <a:prstGeom prst="bracketPair">
              <a:avLst/>
            </a:prstGeom>
            <a:solidFill>
              <a:srgbClr val="F2DCDB">
                <a:alpha val="65098"/>
              </a:srgb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理念</a:t>
              </a:r>
            </a:p>
          </p:txBody>
        </p:sp>
        <p:sp>
          <p:nvSpPr>
            <p:cNvPr id="85" name="文字方塊 84"/>
            <p:cNvSpPr txBox="1"/>
            <p:nvPr/>
          </p:nvSpPr>
          <p:spPr>
            <a:xfrm>
              <a:off x="8246806" y="1634134"/>
              <a:ext cx="3042691" cy="64462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TW" altLang="en-US" sz="3600" b="1" dirty="0">
                  <a:ln w="12700">
                    <a:noFill/>
                  </a:ln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成就每個孩子</a:t>
              </a:r>
            </a:p>
          </p:txBody>
        </p:sp>
        <p:sp>
          <p:nvSpPr>
            <p:cNvPr id="86" name="文字方塊 85"/>
            <p:cNvSpPr txBox="1"/>
            <p:nvPr/>
          </p:nvSpPr>
          <p:spPr>
            <a:xfrm>
              <a:off x="8914774" y="3274020"/>
              <a:ext cx="1669255" cy="52183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TW" altLang="en-US" sz="2800" b="1" dirty="0">
                  <a:solidFill>
                    <a:srgbClr val="1717A9"/>
                  </a:solidFill>
                  <a:effectLst>
                    <a:outerShdw blurRad="50800" dist="38100" dir="2700000" algn="tl" rotWithShape="0">
                      <a:schemeClr val="accent3">
                        <a:lumMod val="40000"/>
                        <a:lumOff val="60000"/>
                        <a:alpha val="40000"/>
                      </a:scheme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愛其所選</a:t>
              </a:r>
            </a:p>
          </p:txBody>
        </p:sp>
        <p:sp>
          <p:nvSpPr>
            <p:cNvPr id="88" name="文字方塊 87"/>
            <p:cNvSpPr txBox="1"/>
            <p:nvPr/>
          </p:nvSpPr>
          <p:spPr>
            <a:xfrm>
              <a:off x="8878497" y="4728170"/>
              <a:ext cx="1669255" cy="52183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TW" altLang="en-US" sz="2800" b="1" dirty="0">
                  <a:solidFill>
                    <a:srgbClr val="1717A9"/>
                  </a:solidFill>
                  <a:effectLst>
                    <a:outerShdw blurRad="50800" dist="38100" dir="2700000" algn="tl" rotWithShape="0">
                      <a:schemeClr val="accent3">
                        <a:lumMod val="40000"/>
                        <a:lumOff val="60000"/>
                        <a:alpha val="40000"/>
                      </a:scheme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擇其所適</a:t>
              </a:r>
            </a:p>
          </p:txBody>
        </p:sp>
        <p:sp>
          <p:nvSpPr>
            <p:cNvPr id="89" name="向上箭號 38"/>
            <p:cNvSpPr/>
            <p:nvPr/>
          </p:nvSpPr>
          <p:spPr>
            <a:xfrm>
              <a:off x="9507281" y="2340570"/>
              <a:ext cx="433388" cy="873125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0" name="向上箭號 39"/>
            <p:cNvSpPr/>
            <p:nvPr/>
          </p:nvSpPr>
          <p:spPr>
            <a:xfrm>
              <a:off x="9507281" y="3794720"/>
              <a:ext cx="433388" cy="873125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4" name="文字方塊 43">
            <a:extLst>
              <a:ext uri="{FF2B5EF4-FFF2-40B4-BE49-F238E27FC236}">
                <a16:creationId xmlns="" xmlns:a16="http://schemas.microsoft.com/office/drawing/2014/main" id="{8A54E06D-F4CD-4704-8147-58A6BAB5DEC3}"/>
              </a:ext>
            </a:extLst>
          </p:cNvPr>
          <p:cNvSpPr txBox="1"/>
          <p:nvPr/>
        </p:nvSpPr>
        <p:spPr>
          <a:xfrm>
            <a:off x="51291" y="225569"/>
            <a:ext cx="62483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&lt;1-1&gt;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教育部十二年國教適性輔導理念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893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 bwMode="auto">
          <a:xfrm>
            <a:off x="1519660" y="526007"/>
            <a:ext cx="8175596" cy="852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</a:bodyPr>
          <a:lstStyle>
            <a:lvl1pPr lvl="0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lvl="2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lvl="3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lvl="4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lvl="5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lvl="6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lvl="7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lvl="8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TW" altLang="en-US" b="1" dirty="0">
                <a:solidFill>
                  <a:srgbClr val="669900"/>
                </a:solidFill>
                <a:latin typeface="Times New Roman" pitchFamily="18" charset="0"/>
                <a:ea typeface="標楷體" pitchFamily="65" charset="-120"/>
              </a:rPr>
              <a:t>問答集</a:t>
            </a:r>
            <a:r>
              <a:rPr lang="en-US" altLang="zh-TW" b="1" dirty="0">
                <a:solidFill>
                  <a:srgbClr val="669900"/>
                </a:solidFill>
                <a:latin typeface="Times New Roman" pitchFamily="18" charset="0"/>
                <a:ea typeface="標楷體" pitchFamily="65" charset="-120"/>
              </a:rPr>
              <a:t>(Q&amp;A)</a:t>
            </a:r>
            <a:r>
              <a:rPr lang="zh-TW" altLang="en-US" b="1" dirty="0">
                <a:solidFill>
                  <a:srgbClr val="669900"/>
                </a:solidFill>
                <a:latin typeface="Times New Roman" pitchFamily="18" charset="0"/>
                <a:ea typeface="標楷體" pitchFamily="65" charset="-120"/>
              </a:rPr>
              <a:t>簡介</a:t>
            </a:r>
            <a:endParaRPr kumimoji="1" lang="zh-TW" altLang="en-US" b="1" dirty="0">
              <a:solidFill>
                <a:srgbClr val="669900"/>
              </a:solidFill>
            </a:endParaRPr>
          </a:p>
        </p:txBody>
      </p:sp>
      <p:sp>
        <p:nvSpPr>
          <p:cNvPr id="6" name="文字版面配置區 2"/>
          <p:cNvSpPr txBox="1">
            <a:spLocks/>
          </p:cNvSpPr>
          <p:nvPr/>
        </p:nvSpPr>
        <p:spPr bwMode="auto">
          <a:xfrm>
            <a:off x="960584" y="1955111"/>
            <a:ext cx="6648193" cy="2375515"/>
          </a:xfrm>
          <a:prstGeom prst="rect">
            <a:avLst/>
          </a:prstGeom>
          <a:ln w="25400" cap="flat" cmpd="sng" algn="ctr">
            <a:solidFill>
              <a:schemeClr val="accent2"/>
            </a:solidFill>
            <a:prstDash val="solid"/>
            <a:miter lim="800000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marL="457200" lvl="0" indent="-330200" algn="l" rtl="0" eaLnBrk="1" fontAlgn="base" hangingPunct="1">
              <a:spcBef>
                <a:spcPts val="600"/>
              </a:spcBef>
              <a:spcAft>
                <a:spcPts val="0"/>
              </a:spcAft>
              <a:buSzPts val="1600"/>
              <a:buFont typeface="Arial" charset="0"/>
              <a:buChar char="×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914400" lvl="1" indent="-330200" algn="l" rtl="0" eaLnBrk="1" fontAlgn="base" hangingPunct="1">
              <a:spcBef>
                <a:spcPts val="0"/>
              </a:spcBef>
              <a:spcAft>
                <a:spcPts val="0"/>
              </a:spcAft>
              <a:buSzPts val="1600"/>
              <a:buFont typeface="Arial" charset="0"/>
              <a:buChar char="×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371600" lvl="2" indent="-330200" algn="l" rtl="0" eaLnBrk="1" fontAlgn="base" hangingPunct="1">
              <a:spcBef>
                <a:spcPts val="0"/>
              </a:spcBef>
              <a:spcAft>
                <a:spcPts val="0"/>
              </a:spcAft>
              <a:buSzPts val="1600"/>
              <a:buFont typeface="Arial" charset="0"/>
              <a:buChar char="×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800" lvl="3" indent="-330200" algn="l" rtl="0" eaLnBrk="1" fontAlgn="base" hangingPunct="1">
              <a:spcBef>
                <a:spcPts val="0"/>
              </a:spcBef>
              <a:spcAft>
                <a:spcPts val="0"/>
              </a:spcAft>
              <a:buSzPts val="1600"/>
              <a:buFont typeface="Arial" charset="0"/>
              <a:buChar char="×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286000" lvl="4" indent="-330200" algn="l" rtl="0" eaLnBrk="1" fontAlgn="base" hangingPunct="1">
              <a:spcBef>
                <a:spcPts val="0"/>
              </a:spcBef>
              <a:spcAft>
                <a:spcPts val="0"/>
              </a:spcAft>
              <a:buSzPts val="1600"/>
              <a:buFont typeface="Arial" charset="0"/>
              <a:buChar char="○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743200" lvl="5" indent="-3302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600"/>
              <a:buFont typeface="Arial" pitchFamily="34" charset="0"/>
              <a:buChar char="■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200400" lvl="6" indent="-3302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600"/>
              <a:buFont typeface="Arial" pitchFamily="34" charset="0"/>
              <a:buChar char="●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57600" lvl="7" indent="-3302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600"/>
              <a:buFont typeface="Arial" pitchFamily="34" charset="0"/>
              <a:buChar char="○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14800" lvl="8" indent="-3302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600"/>
              <a:buFont typeface="Arial" pitchFamily="34" charset="0"/>
              <a:buChar char="■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0" indent="0">
              <a:buNone/>
            </a:pPr>
            <a:r>
              <a:rPr lang="zh-TW" altLang="en-US" sz="28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教育部為協助各直轄市、縣（市）政府推動國中九年級學生志願選填試探後的輔導作為，彙編「</a:t>
            </a:r>
            <a:r>
              <a:rPr lang="en-US" altLang="zh-TW" sz="28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108</a:t>
            </a:r>
            <a:r>
              <a:rPr lang="zh-TW" altLang="en-US" sz="28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學年度國中九年級學生志願選填試探後輔導作為常見問答集」及研習課程簡報。</a:t>
            </a:r>
            <a:endParaRPr lang="en-US" altLang="zh-TW" sz="2800" dirty="0">
              <a:solidFill>
                <a:srgbClr val="000000"/>
              </a:solidFill>
              <a:latin typeface="Times New Roman" pitchFamily="18" charset="0"/>
              <a:ea typeface="標楷體" pitchFamily="65" charset="-120"/>
            </a:endParaRPr>
          </a:p>
          <a:p>
            <a:endParaRPr kumimoji="1" lang="zh-TW" altLang="en-US" sz="2200" dirty="0"/>
          </a:p>
        </p:txBody>
      </p:sp>
      <p:graphicFrame>
        <p:nvGraphicFramePr>
          <p:cNvPr id="7" name="資料圖表 6"/>
          <p:cNvGraphicFramePr/>
          <p:nvPr>
            <p:extLst>
              <p:ext uri="{D42A27DB-BD31-4B8C-83A1-F6EECF244321}">
                <p14:modId xmlns:p14="http://schemas.microsoft.com/office/powerpoint/2010/main" val="165416988"/>
              </p:ext>
            </p:extLst>
          </p:nvPr>
        </p:nvGraphicFramePr>
        <p:xfrm>
          <a:off x="8144564" y="1943561"/>
          <a:ext cx="2502730" cy="3962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3CB19827-63F1-46AF-8807-A0D08DFC4F34}"/>
              </a:ext>
            </a:extLst>
          </p:cNvPr>
          <p:cNvSpPr txBox="1"/>
          <p:nvPr/>
        </p:nvSpPr>
        <p:spPr>
          <a:xfrm>
            <a:off x="0" y="6434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30</a:t>
            </a:fld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424799" y="4705536"/>
            <a:ext cx="77197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zh-TW" altLang="en-US" sz="2400" b="1" dirty="0">
                <a:latin typeface="Times New Roman" pitchFamily="18" charset="0"/>
                <a:ea typeface="標楷體" pitchFamily="65" charset="-120"/>
              </a:rPr>
              <a:t>國教署學生生涯輔導網 生涯問鮮菇</a:t>
            </a:r>
            <a:r>
              <a:rPr lang="en-US" altLang="zh-TW" sz="2400" b="1" dirty="0">
                <a:latin typeface="Times New Roman" pitchFamily="18" charset="0"/>
                <a:ea typeface="標楷體" pitchFamily="65" charset="-120"/>
              </a:rPr>
              <a:t>Q&amp;A</a:t>
            </a:r>
            <a:r>
              <a:rPr lang="zh-TW" altLang="en-US" sz="2400" b="1" dirty="0">
                <a:latin typeface="Times New Roman" pitchFamily="18" charset="0"/>
                <a:ea typeface="標楷體" pitchFamily="65" charset="-120"/>
              </a:rPr>
              <a:t> 國中</a:t>
            </a:r>
            <a:r>
              <a:rPr lang="zh-TW" altLang="en-US" sz="2400" b="1" dirty="0" smtClean="0">
                <a:latin typeface="Times New Roman" pitchFamily="18" charset="0"/>
                <a:ea typeface="標楷體" pitchFamily="65" charset="-120"/>
              </a:rPr>
              <a:t>生專區</a:t>
            </a:r>
            <a:endParaRPr lang="en-US" altLang="zh-TW" sz="2400" b="1" dirty="0">
              <a:latin typeface="Times New Roman" pitchFamily="18" charset="0"/>
              <a:ea typeface="標楷體" pitchFamily="65" charset="-12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  <a:hlinkClick r:id="rId7"/>
              </a:rPr>
              <a:t>https://career.cloud.ncnu.edu.tw/question.aspx?RadUrid=36ba09d2-014b-4382-85e2-5d7625ea1807</a:t>
            </a:r>
            <a:endParaRPr lang="en-US" altLang="zh-TW" sz="2400" b="1" dirty="0" smtClean="0">
              <a:solidFill>
                <a:srgbClr val="7030A0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890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 bwMode="auto">
          <a:xfrm>
            <a:off x="621287" y="421583"/>
            <a:ext cx="10917936" cy="852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</a:bodyPr>
          <a:lstStyle>
            <a:lvl1pPr lvl="0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lvl="2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lvl="3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lvl="4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lvl="5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lvl="6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lvl="7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lvl="8" algn="ctr" rtl="0" eaLnBrk="1" fontAlgn="base" hangingPunct="1">
              <a:spcBef>
                <a:spcPts val="0"/>
              </a:spcBef>
              <a:spcAft>
                <a:spcPts val="0"/>
              </a:spcAft>
              <a:buSzPts val="4800"/>
              <a:buNone/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Ø"/>
            </a:pPr>
            <a:endParaRPr lang="en-US" altLang="zh-TW" b="1" dirty="0" smtClean="0">
              <a:solidFill>
                <a:srgbClr val="669900"/>
              </a:solidFill>
              <a:latin typeface="Times New Roman" pitchFamily="18" charset="0"/>
              <a:ea typeface="標楷體" pitchFamily="65" charset="-120"/>
            </a:endParaRPr>
          </a:p>
          <a:p>
            <a:r>
              <a:rPr lang="zh-TW" altLang="en-US" sz="3600" b="1" dirty="0" smtClean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國教署學生</a:t>
            </a:r>
            <a:r>
              <a:rPr lang="zh-TW" altLang="en-US" sz="3600" b="1" dirty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生涯輔導</a:t>
            </a:r>
            <a:r>
              <a:rPr lang="zh-TW" altLang="en-US" sz="3600" b="1" dirty="0" smtClean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網 生涯問鮮菇介紹</a:t>
            </a:r>
            <a:endParaRPr kumimoji="1" lang="zh-TW" altLang="en-US" sz="3600" b="1" dirty="0">
              <a:solidFill>
                <a:srgbClr val="7030A0"/>
              </a:solidFill>
            </a:endParaRP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31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773" y="2970622"/>
            <a:ext cx="5568571" cy="3324096"/>
          </a:xfrm>
          <a:prstGeom prst="rect">
            <a:avLst/>
          </a:prstGeom>
        </p:spPr>
      </p:pic>
      <p:graphicFrame>
        <p:nvGraphicFramePr>
          <p:cNvPr id="17" name="資料圖表 6"/>
          <p:cNvGraphicFramePr/>
          <p:nvPr>
            <p:extLst/>
          </p:nvPr>
        </p:nvGraphicFramePr>
        <p:xfrm>
          <a:off x="7897676" y="3132919"/>
          <a:ext cx="2819092" cy="3026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矩形 2"/>
          <p:cNvSpPr/>
          <p:nvPr/>
        </p:nvSpPr>
        <p:spPr>
          <a:xfrm>
            <a:off x="1456944" y="1273838"/>
            <a:ext cx="92598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網站目的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提供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生涯規劃質化與量化資源，協助學生自我探索、了解興趣、發展潛能、建構自我發展、勾勒未來生涯圖像， 透過生涯資訊的整合與提供，協助學生適性發展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使用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對象：國中及高級中等學校學生及其家長、教師。</a:t>
            </a:r>
          </a:p>
        </p:txBody>
      </p:sp>
    </p:spTree>
    <p:extLst>
      <p:ext uri="{BB962C8B-B14F-4D97-AF65-F5344CB8AC3E}">
        <p14:creationId xmlns:p14="http://schemas.microsoft.com/office/powerpoint/2010/main" val="399067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字方塊 17">
            <a:extLst>
              <a:ext uri="{FF2B5EF4-FFF2-40B4-BE49-F238E27FC236}">
                <a16:creationId xmlns="" xmlns:a16="http://schemas.microsoft.com/office/drawing/2014/main" id="{20283DBC-F149-428B-B03F-BF5B20B67A63}"/>
              </a:ext>
            </a:extLst>
          </p:cNvPr>
          <p:cNvSpPr txBox="1"/>
          <p:nvPr/>
        </p:nvSpPr>
        <p:spPr>
          <a:xfrm>
            <a:off x="0" y="31610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graphicFrame>
        <p:nvGraphicFramePr>
          <p:cNvPr id="12" name="表格 13">
            <a:extLst>
              <a:ext uri="{FF2B5EF4-FFF2-40B4-BE49-F238E27FC236}">
                <a16:creationId xmlns="" xmlns:a16="http://schemas.microsoft.com/office/drawing/2014/main" id="{CEBE987B-EEB6-43D7-9A8B-5CCB078C79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9568258"/>
              </p:ext>
            </p:extLst>
          </p:nvPr>
        </p:nvGraphicFramePr>
        <p:xfrm>
          <a:off x="1033272" y="1488115"/>
          <a:ext cx="105156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2952">
                  <a:extLst>
                    <a:ext uri="{9D8B030D-6E8A-4147-A177-3AD203B41FA5}">
                      <a16:colId xmlns="" xmlns:a16="http://schemas.microsoft.com/office/drawing/2014/main" val="1315791841"/>
                    </a:ext>
                  </a:extLst>
                </a:gridCol>
                <a:gridCol w="8232648">
                  <a:extLst>
                    <a:ext uri="{9D8B030D-6E8A-4147-A177-3AD203B41FA5}">
                      <a16:colId xmlns="" xmlns:a16="http://schemas.microsoft.com/office/drawing/2014/main" val="30260968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填報單位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填報資料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51066137"/>
                  </a:ext>
                </a:extLst>
              </a:tr>
              <a:tr h="42189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教育局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各直轄市、縣</a:t>
                      </a:r>
                      <a:r>
                        <a:rPr kumimoji="0" lang="en-US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市</a:t>
                      </a:r>
                      <a:r>
                        <a:rPr kumimoji="0" lang="en-US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政府辦理國中學生志願選填試探作業檢核作業自評表</a:t>
                      </a:r>
                    </a:p>
                    <a:p>
                      <a:endParaRPr lang="zh-TW" altLang="en-US" sz="3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18369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線上填報第</a:t>
                      </a:r>
                      <a:r>
                        <a:rPr kumimoji="0" lang="en-US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1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、</a:t>
                      </a:r>
                      <a:r>
                        <a:rPr kumimoji="0" lang="en-US" altLang="zh-TW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2</a:t>
                      </a:r>
                      <a:r>
                        <a:rPr kumimoji="0" lang="zh-TW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階段推動志願選填試探作業後輔導作為辦理情形彙整</a:t>
                      </a:r>
                      <a:r>
                        <a:rPr kumimoji="0" lang="zh-TW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表</a:t>
                      </a:r>
                      <a:r>
                        <a:rPr kumimoji="0" lang="en-US" altLang="zh-TW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kumimoji="0" lang="zh-TW" alt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研習手冊附件</a:t>
                      </a:r>
                      <a:r>
                        <a:rPr kumimoji="0" lang="en-US" altLang="zh-TW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  <a:endParaRPr kumimoji="0" lang="en-US" altLang="zh-TW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3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87122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學校及督學</a:t>
                      </a:r>
                    </a:p>
                    <a:p>
                      <a:pPr algn="ctr"/>
                      <a:endParaRPr lang="zh-TW" altLang="en-US" sz="3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3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督導學校適性輔導辦理情形彙整表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8499496"/>
                  </a:ext>
                </a:extLst>
              </a:tr>
            </a:tbl>
          </a:graphicData>
        </a:graphic>
      </p:graphicFrame>
      <p:sp>
        <p:nvSpPr>
          <p:cNvPr id="28" name="文字方塊 27">
            <a:extLst>
              <a:ext uri="{FF2B5EF4-FFF2-40B4-BE49-F238E27FC236}">
                <a16:creationId xmlns="" xmlns:a16="http://schemas.microsoft.com/office/drawing/2014/main" id="{5A6DCB17-0C55-4B78-9F6B-3592B9EFAB45}"/>
              </a:ext>
            </a:extLst>
          </p:cNvPr>
          <p:cNvSpPr txBox="1"/>
          <p:nvPr/>
        </p:nvSpPr>
        <p:spPr>
          <a:xfrm>
            <a:off x="4011168" y="639829"/>
            <a:ext cx="4364736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44600">
              <a:lnSpc>
                <a:spcPct val="90000"/>
              </a:lnSpc>
              <a:defRPr/>
            </a:pPr>
            <a:r>
              <a:rPr lang="zh-TW" altLang="en-US" sz="44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督導與檢核資料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84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字方塊 17">
            <a:extLst>
              <a:ext uri="{FF2B5EF4-FFF2-40B4-BE49-F238E27FC236}">
                <a16:creationId xmlns="" xmlns:a16="http://schemas.microsoft.com/office/drawing/2014/main" id="{20283DBC-F149-428B-B03F-BF5B20B67A63}"/>
              </a:ext>
            </a:extLst>
          </p:cNvPr>
          <p:cNvSpPr txBox="1"/>
          <p:nvPr/>
        </p:nvSpPr>
        <p:spPr>
          <a:xfrm>
            <a:off x="20974" y="0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37" y="461665"/>
            <a:ext cx="8351483" cy="6150372"/>
          </a:xfr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5D96AF9-15CF-48A8-A531-11086A476BDA}"/>
              </a:ext>
            </a:extLst>
          </p:cNvPr>
          <p:cNvSpPr/>
          <p:nvPr/>
        </p:nvSpPr>
        <p:spPr>
          <a:xfrm>
            <a:off x="1897380" y="2316664"/>
            <a:ext cx="2606040" cy="685800"/>
          </a:xfrm>
          <a:prstGeom prst="rect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C166B64-53D2-4150-9AF0-7E91D06FAF5A}"/>
              </a:ext>
            </a:extLst>
          </p:cNvPr>
          <p:cNvSpPr/>
          <p:nvPr/>
        </p:nvSpPr>
        <p:spPr>
          <a:xfrm>
            <a:off x="1897380" y="4003548"/>
            <a:ext cx="2606040" cy="685800"/>
          </a:xfrm>
          <a:prstGeom prst="rect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B645D1A-BAAD-4AF9-97A8-401AC2326307}"/>
              </a:ext>
            </a:extLst>
          </p:cNvPr>
          <p:cNvSpPr/>
          <p:nvPr/>
        </p:nvSpPr>
        <p:spPr>
          <a:xfrm>
            <a:off x="1897380" y="5880962"/>
            <a:ext cx="2606040" cy="685800"/>
          </a:xfrm>
          <a:prstGeom prst="rect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文字方塊 10">
            <a:extLst>
              <a:ext uri="{FF2B5EF4-FFF2-40B4-BE49-F238E27FC236}">
                <a16:creationId xmlns="" xmlns:a16="http://schemas.microsoft.com/office/drawing/2014/main" id="{10FE69F3-E06E-4DB3-8CD3-15FCA1A53FA4}"/>
              </a:ext>
            </a:extLst>
          </p:cNvPr>
          <p:cNvSpPr txBox="1"/>
          <p:nvPr/>
        </p:nvSpPr>
        <p:spPr>
          <a:xfrm>
            <a:off x="6240259" y="5049965"/>
            <a:ext cx="3195346" cy="9541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800" b="1" dirty="0"/>
              <a:t>帳號密碼洽註冊組</a:t>
            </a:r>
            <a:endParaRPr lang="en-US" altLang="zh-TW" sz="2800" b="1" dirty="0"/>
          </a:p>
          <a:p>
            <a:r>
              <a:rPr lang="zh-TW" altLang="en-US" sz="2800" b="1" dirty="0"/>
              <a:t>注意系統開放時間</a:t>
            </a:r>
          </a:p>
        </p:txBody>
      </p:sp>
      <p:cxnSp>
        <p:nvCxnSpPr>
          <p:cNvPr id="32" name="直線接點 31">
            <a:extLst>
              <a:ext uri="{FF2B5EF4-FFF2-40B4-BE49-F238E27FC236}">
                <a16:creationId xmlns="" xmlns:a16="http://schemas.microsoft.com/office/drawing/2014/main" id="{0B9E1F03-428E-4F2C-91CD-481EEA04DA6D}"/>
              </a:ext>
            </a:extLst>
          </p:cNvPr>
          <p:cNvCxnSpPr/>
          <p:nvPr/>
        </p:nvCxnSpPr>
        <p:spPr>
          <a:xfrm>
            <a:off x="6118878" y="3429000"/>
            <a:ext cx="3767328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>
            <a:extLst>
              <a:ext uri="{FF2B5EF4-FFF2-40B4-BE49-F238E27FC236}">
                <a16:creationId xmlns="" xmlns:a16="http://schemas.microsoft.com/office/drawing/2014/main" id="{57A72378-1FDB-4A31-BDC8-02814C7BFDD4}"/>
              </a:ext>
            </a:extLst>
          </p:cNvPr>
          <p:cNvCxnSpPr/>
          <p:nvPr/>
        </p:nvCxnSpPr>
        <p:spPr>
          <a:xfrm>
            <a:off x="6096000" y="2801112"/>
            <a:ext cx="3767328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33</a:t>
            </a:fld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583769" y="2290355"/>
            <a:ext cx="1126156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2~3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5~6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583769" y="4115615"/>
            <a:ext cx="1126156" cy="46166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8~9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583769" y="6004072"/>
            <a:ext cx="1126156" cy="46166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608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F3EDFDB2-74A1-4394-B7ED-E8B9E6072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704" y="274320"/>
            <a:ext cx="10515600" cy="719963"/>
          </a:xfrm>
        </p:spPr>
        <p:txBody>
          <a:bodyPr>
            <a:normAutofit/>
          </a:bodyPr>
          <a:lstStyle/>
          <a:p>
            <a:pPr algn="ctr"/>
            <a:r>
              <a:rPr lang="zh-TW" altLang="en-US" sz="36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學生輔導諮商中心 適性輔導組</a:t>
            </a:r>
          </a:p>
        </p:txBody>
      </p:sp>
      <p:graphicFrame>
        <p:nvGraphicFramePr>
          <p:cNvPr id="4" name="內容版面配置區 3">
            <a:extLst>
              <a:ext uri="{FF2B5EF4-FFF2-40B4-BE49-F238E27FC236}">
                <a16:creationId xmlns="" xmlns:a16="http://schemas.microsoft.com/office/drawing/2014/main" id="{594396FE-853B-4C3E-88D6-C55A76AFCC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8394640"/>
              </p:ext>
            </p:extLst>
          </p:nvPr>
        </p:nvGraphicFramePr>
        <p:xfrm>
          <a:off x="102888" y="994283"/>
          <a:ext cx="11820888" cy="5589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7B23833-129E-4FE5-957A-1A60ED4DEF41}"/>
              </a:ext>
            </a:extLst>
          </p:cNvPr>
          <p:cNvSpPr/>
          <p:nvPr/>
        </p:nvSpPr>
        <p:spPr>
          <a:xfrm>
            <a:off x="102888" y="31374"/>
            <a:ext cx="4054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&lt;4&gt;</a:t>
            </a:r>
            <a:r>
              <a:rPr lang="zh-TW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</a:t>
            </a: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諮中心適性輔導</a:t>
            </a:r>
            <a:endParaRPr lang="zh-TW" altLang="en-US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6581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39ECED07-7A31-4DD3-AC69-582049F85F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32763" y="133932"/>
            <a:ext cx="3765296" cy="589940"/>
          </a:xfrm>
        </p:spPr>
        <p:txBody>
          <a:bodyPr>
            <a:noAutofit/>
          </a:bodyPr>
          <a:lstStyle/>
          <a:p>
            <a:pPr marL="114597" indent="0">
              <a:spcBef>
                <a:spcPts val="1203"/>
              </a:spcBef>
              <a:buNone/>
            </a:pPr>
            <a:r>
              <a:rPr lang="en-US" altLang="zh-TW" sz="32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108</a:t>
            </a:r>
            <a:r>
              <a:rPr lang="zh-TW" altLang="en-US" sz="32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學年度教師</a:t>
            </a:r>
            <a:r>
              <a:rPr lang="zh-TW" altLang="en-US" sz="32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研習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66A807B4-1711-48FD-A477-A66E84AB204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1203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>
                <a:buClr>
                  <a:srgbClr val="898989"/>
                </a:buClr>
                <a:buSzPct val="25000"/>
              </a:pPr>
              <a:t>35</a:t>
            </a:fld>
            <a:endParaRPr lang="zh-TW" altLang="en-US" sz="1203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6" name="表格 20">
            <a:extLst>
              <a:ext uri="{FF2B5EF4-FFF2-40B4-BE49-F238E27FC236}">
                <a16:creationId xmlns="" xmlns:a16="http://schemas.microsoft.com/office/drawing/2014/main" id="{0B84429E-6071-415E-A607-5530213135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71006"/>
              </p:ext>
            </p:extLst>
          </p:nvPr>
        </p:nvGraphicFramePr>
        <p:xfrm>
          <a:off x="838200" y="723872"/>
          <a:ext cx="10768584" cy="546286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55054">
                  <a:extLst>
                    <a:ext uri="{9D8B030D-6E8A-4147-A177-3AD203B41FA5}">
                      <a16:colId xmlns="" xmlns:a16="http://schemas.microsoft.com/office/drawing/2014/main" val="1334443005"/>
                    </a:ext>
                  </a:extLst>
                </a:gridCol>
                <a:gridCol w="1447226">
                  <a:extLst>
                    <a:ext uri="{9D8B030D-6E8A-4147-A177-3AD203B41FA5}">
                      <a16:colId xmlns="" xmlns:a16="http://schemas.microsoft.com/office/drawing/2014/main" val="1484939458"/>
                    </a:ext>
                  </a:extLst>
                </a:gridCol>
                <a:gridCol w="4693920">
                  <a:extLst>
                    <a:ext uri="{9D8B030D-6E8A-4147-A177-3AD203B41FA5}">
                      <a16:colId xmlns="" xmlns:a16="http://schemas.microsoft.com/office/drawing/2014/main" val="3434584010"/>
                    </a:ext>
                  </a:extLst>
                </a:gridCol>
                <a:gridCol w="3072384">
                  <a:extLst>
                    <a:ext uri="{9D8B030D-6E8A-4147-A177-3AD203B41FA5}">
                      <a16:colId xmlns="" xmlns:a16="http://schemas.microsoft.com/office/drawing/2014/main" val="271706467"/>
                    </a:ext>
                  </a:extLst>
                </a:gridCol>
              </a:tblGrid>
              <a:tr h="52366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時間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承辦學校</a:t>
                      </a:r>
                      <a:endParaRPr lang="en-US" altLang="zh-TW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適性輔導研習主題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講師</a:t>
                      </a:r>
                      <a:endParaRPr lang="en-US" altLang="zh-TW" sz="200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3126981889"/>
                  </a:ext>
                </a:extLst>
              </a:tr>
              <a:tr h="2727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109.1~3</a:t>
                      </a: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分區承辦</a:t>
                      </a: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專兼輔教師分區專業團體督導辦理志願選填輔導知能</a:t>
                      </a:r>
                      <a:r>
                        <a:rPr kumimoji="0" lang="zh-TW" alt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研習</a:t>
                      </a:r>
                      <a:endParaRPr kumimoji="0" lang="zh-TW" alt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自行研討或邀請勞工</a:t>
                      </a: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局</a:t>
                      </a:r>
                      <a:r>
                        <a:rPr lang="en-US" altLang="zh-TW" sz="20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/>
                      </a:r>
                      <a:br>
                        <a:rPr lang="en-US" altLang="zh-TW" sz="20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</a:br>
                      <a:r>
                        <a:rPr lang="en-US" altLang="zh-TW" sz="1600" b="1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(109</a:t>
                      </a:r>
                      <a:r>
                        <a:rPr lang="zh-TW" altLang="en-US" sz="1600" b="1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學年</a:t>
                      </a:r>
                      <a:r>
                        <a:rPr lang="zh-TW" altLang="en-US" sz="1600" b="1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度結合行政督導辦理</a:t>
                      </a:r>
                      <a:r>
                        <a:rPr lang="en-US" altLang="zh-TW" sz="1600" b="1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1600" b="1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3837839874"/>
                  </a:ext>
                </a:extLst>
              </a:tr>
              <a:tr h="6034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109.3</a:t>
                      </a: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月初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志願選填試探後輔導焦點座談會</a:t>
                      </a:r>
                      <a:endParaRPr lang="en-US" altLang="zh-TW" sz="2000" b="1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因應疫情採線上</a:t>
                      </a:r>
                      <a:r>
                        <a:rPr lang="en-US" altLang="zh-TW" sz="20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QA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2042769716"/>
                  </a:ext>
                </a:extLst>
              </a:tr>
              <a:tr h="6034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109.06.17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鹽水國中</a:t>
                      </a: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勞工局就業協助措施</a:t>
                      </a:r>
                      <a:endParaRPr lang="en-US" altLang="zh-TW" sz="2000" b="1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勞工局周奇玫站長</a:t>
                      </a: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1732225849"/>
                  </a:ext>
                </a:extLst>
              </a:tr>
              <a:tr h="6034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109.06.23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麻豆國中</a:t>
                      </a: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從工作未來看中學生涯經營</a:t>
                      </a:r>
                      <a:endParaRPr lang="en-US" altLang="zh-TW" sz="2000" b="1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sym typeface="Arial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就業情報臧聲遠顧問</a:t>
                      </a: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1279033758"/>
                  </a:ext>
                </a:extLst>
              </a:tr>
              <a:tr h="6034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109.07.15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新東國中</a:t>
                      </a: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一次單元諮商模式</a:t>
                      </a:r>
                      <a:endParaRPr lang="en-US" altLang="zh-TW" sz="2000" b="1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sym typeface="Arial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彰化師大王智弘教授</a:t>
                      </a: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88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109.07.21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大成國中</a:t>
                      </a: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斜槓世代的生涯破框思維</a:t>
                      </a:r>
                      <a:endParaRPr lang="en-US" altLang="zh-TW" sz="2000" b="1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sym typeface="Arial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陳志恆心理師</a:t>
                      </a: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437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109.09.09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安定國中</a:t>
                      </a: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endParaRPr lang="en-US" altLang="zh-TW" sz="2000" b="1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sym typeface="Arial"/>
                      </a:endParaRPr>
                    </a:p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認識產業環境參訪</a:t>
                      </a:r>
                      <a:endParaRPr lang="en-US" altLang="zh-TW" sz="2000" b="1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sym typeface="Arial"/>
                      </a:endParaRPr>
                    </a:p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en-US" altLang="zh-TW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BMW</a:t>
                      </a:r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、</a:t>
                      </a:r>
                      <a:r>
                        <a:rPr lang="en-US" altLang="zh-TW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NISSAN</a:t>
                      </a:r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等汽車公司</a:t>
                      </a:r>
                      <a:endParaRPr lang="en-US" altLang="zh-TW" sz="2000" b="1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sym typeface="Arial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慈幼工商葉志成老師</a:t>
                      </a: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3616138036"/>
                  </a:ext>
                </a:extLst>
              </a:tr>
              <a:tr h="6034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109.09.18</a:t>
                      </a:r>
                      <a:endParaRPr lang="zh-TW" altLang="en-US" sz="20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金城國中</a:t>
                      </a: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zh-TW" altLang="en-US" sz="2000" b="1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sym typeface="Arial"/>
                        </a:rPr>
                        <a:t>正念教育與壓力調適</a:t>
                      </a:r>
                      <a:endParaRPr lang="en-US" altLang="zh-TW" sz="2000" b="1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sym typeface="Arial"/>
                      </a:endParaRPr>
                    </a:p>
                  </a:txBody>
                  <a:tcPr marL="91673" marR="91673" marT="45837" marB="458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嘉南療養院杜家興主任</a:t>
                      </a:r>
                    </a:p>
                  </a:txBody>
                  <a:tcPr marL="91673" marR="91673" marT="45837" marB="45837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761BE35-B386-4B35-A193-4A0AA36C11E3}"/>
              </a:ext>
            </a:extLst>
          </p:cNvPr>
          <p:cNvSpPr/>
          <p:nvPr/>
        </p:nvSpPr>
        <p:spPr>
          <a:xfrm>
            <a:off x="102888" y="31374"/>
            <a:ext cx="4054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&lt;4&gt;</a:t>
            </a: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輔諮中心適性輔導</a:t>
            </a:r>
            <a:endParaRPr lang="zh-TW" altLang="en-US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1714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39ECED07-7A31-4DD3-AC69-582049F85F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32872" y="1048599"/>
            <a:ext cx="8350764" cy="2266645"/>
          </a:xfrm>
        </p:spPr>
        <p:txBody>
          <a:bodyPr>
            <a:normAutofit/>
          </a:bodyPr>
          <a:lstStyle/>
          <a:p>
            <a:pPr marL="453614" indent="-339017">
              <a:spcBef>
                <a:spcPts val="1203"/>
              </a:spcBef>
              <a:buFont typeface="Wingdings" panose="05000000000000000000" pitchFamily="2" charset="2"/>
              <a:buChar char="l"/>
            </a:pP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對象：中心開案服務之三級個案</a:t>
            </a:r>
            <a:endParaRPr lang="en-US" altLang="zh-TW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3614" indent="-339017">
              <a:spcBef>
                <a:spcPts val="1203"/>
              </a:spcBef>
              <a:buFont typeface="Wingdings" panose="05000000000000000000" pitchFamily="2" charset="2"/>
              <a:buChar char="l"/>
            </a:pP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方式：興趣評估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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媒合店家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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職場體驗</a:t>
            </a:r>
            <a:endParaRPr lang="en-US" altLang="zh-TW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3614" indent="-339017">
              <a:spcBef>
                <a:spcPts val="1203"/>
              </a:spcBef>
              <a:buFont typeface="Wingdings" panose="05000000000000000000" pitchFamily="2" charset="2"/>
              <a:buChar char="l"/>
            </a:pP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時數：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節*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週*</a:t>
            </a:r>
            <a:r>
              <a:rPr lang="en-US" altLang="zh-TW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</a:t>
            </a:r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案</a:t>
            </a:r>
            <a:endParaRPr lang="en-US" altLang="zh-TW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3614" indent="-339017">
              <a:spcBef>
                <a:spcPts val="1203"/>
              </a:spcBef>
              <a:buFont typeface="Wingdings" panose="05000000000000000000" pitchFamily="2" charset="2"/>
              <a:buChar char="l"/>
            </a:pP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經費：以輔諮中心市預算支應鐘點費及材料費</a:t>
            </a:r>
            <a:endParaRPr lang="en-US" altLang="zh-TW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66A807B4-1711-48FD-A477-A66E84AB204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1203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pPr>
                <a:buClr>
                  <a:srgbClr val="898989"/>
                </a:buClr>
                <a:buSzPct val="25000"/>
              </a:pPr>
              <a:t>36</a:t>
            </a:fld>
            <a:endParaRPr lang="zh-TW" altLang="en-US" sz="1203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="" xmlns:a16="http://schemas.microsoft.com/office/drawing/2014/main" id="{6484D31D-481E-429F-A670-AA7F479DD216}"/>
              </a:ext>
            </a:extLst>
          </p:cNvPr>
          <p:cNvSpPr txBox="1"/>
          <p:nvPr/>
        </p:nvSpPr>
        <p:spPr>
          <a:xfrm>
            <a:off x="1908874" y="262298"/>
            <a:ext cx="442548" cy="647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sz="3609" b="1" dirty="0">
              <a:solidFill>
                <a:srgbClr val="0033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888" y="31374"/>
            <a:ext cx="4054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&lt;4&gt;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輔諮中心適性輔導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="" xmlns:a16="http://schemas.microsoft.com/office/drawing/2014/main" id="{9FF87367-433F-451A-88D3-D3F7C676F543}"/>
              </a:ext>
            </a:extLst>
          </p:cNvPr>
          <p:cNvSpPr txBox="1"/>
          <p:nvPr/>
        </p:nvSpPr>
        <p:spPr>
          <a:xfrm>
            <a:off x="1657350" y="5836905"/>
            <a:ext cx="9696450" cy="758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8821" marR="0" lvl="0" indent="0" algn="l" defTabSz="914400" rtl="0" eaLnBrk="1" fontAlgn="auto" latinLnBrk="0" hangingPunct="1">
              <a:lnSpc>
                <a:spcPct val="90000"/>
              </a:lnSpc>
              <a:spcBef>
                <a:spcPts val="240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藉由職場師傅個別化教育，強調人際溫度，讓個案在職場中探索自我特質，培養生涯發展所需態度及能力</a:t>
            </a:r>
            <a:r>
              <a:rPr kumimoji="0" lang="zh-TW" altLang="en-US" sz="2406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/>
                <a:sym typeface="Arial"/>
              </a:rPr>
              <a:t>。</a:t>
            </a:r>
            <a:endParaRPr kumimoji="0" lang="zh-TW" altLang="zh-TW" sz="2406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rial"/>
              <a:sym typeface="Arial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27BE0B78-CC74-4444-A835-5F427C1B4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221" y="2987040"/>
            <a:ext cx="2915754" cy="2807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99D37237-D9EA-430A-8C1A-C736EC104A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23" y="2987040"/>
            <a:ext cx="2883714" cy="2879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2368500A-0EAB-436A-816D-530924A7B5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437" y="2941206"/>
            <a:ext cx="2883714" cy="2853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文字方塊 11">
            <a:extLst>
              <a:ext uri="{FF2B5EF4-FFF2-40B4-BE49-F238E27FC236}">
                <a16:creationId xmlns="" xmlns:a16="http://schemas.microsoft.com/office/drawing/2014/main" id="{FE260129-6F04-4BB1-8624-FBDBBB7C2B1D}"/>
              </a:ext>
            </a:extLst>
          </p:cNvPr>
          <p:cNvSpPr txBox="1"/>
          <p:nvPr/>
        </p:nvSpPr>
        <p:spPr>
          <a:xfrm>
            <a:off x="1908874" y="442696"/>
            <a:ext cx="86194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社區師傅─職場生活體驗教育暨適性輔導方案</a:t>
            </a:r>
            <a:endParaRPr lang="zh-TW" altLang="en-US" sz="3200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4291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2"/>
          <p:cNvSpPr txBox="1">
            <a:spLocks/>
          </p:cNvSpPr>
          <p:nvPr/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7307C-FCF9-445C-8AB7-E0E66AF3399D}" type="slidenum">
              <a:rPr lang="zh-CN" altLang="en-US" smtClean="0"/>
              <a:t>37</a:t>
            </a:fld>
            <a:endParaRPr lang="zh-CN" altLang="en-US"/>
          </a:p>
        </p:txBody>
      </p:sp>
      <p:graphicFrame>
        <p:nvGraphicFramePr>
          <p:cNvPr id="2" name="資料庫圖表 1"/>
          <p:cNvGraphicFramePr/>
          <p:nvPr>
            <p:extLst>
              <p:ext uri="{D42A27DB-BD31-4B8C-83A1-F6EECF244321}">
                <p14:modId xmlns:p14="http://schemas.microsoft.com/office/powerpoint/2010/main" val="3448538752"/>
              </p:ext>
            </p:extLst>
          </p:nvPr>
        </p:nvGraphicFramePr>
        <p:xfrm>
          <a:off x="1540965" y="717580"/>
          <a:ext cx="9175907" cy="6176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1457420" y="272845"/>
            <a:ext cx="185203" cy="371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673" tIns="45837" rIns="91673" bIns="45837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 sz="1805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02FBC53-009A-47B1-9056-1E43259CC930}"/>
              </a:ext>
            </a:extLst>
          </p:cNvPr>
          <p:cNvSpPr/>
          <p:nvPr/>
        </p:nvSpPr>
        <p:spPr>
          <a:xfrm>
            <a:off x="102888" y="31374"/>
            <a:ext cx="4054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&lt;4&gt;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輔諮中心適性輔導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B17F6B7B-8BA9-40FD-990C-A420643AD1F9}"/>
              </a:ext>
            </a:extLst>
          </p:cNvPr>
          <p:cNvSpPr txBox="1"/>
          <p:nvPr/>
        </p:nvSpPr>
        <p:spPr>
          <a:xfrm>
            <a:off x="2829332" y="493039"/>
            <a:ext cx="69478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未升學未就業青少年關懷扶助計畫</a:t>
            </a:r>
            <a:endParaRPr lang="zh-TW" altLang="en-US" sz="3200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822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8"/>
          <p:cNvSpPr>
            <a:spLocks noChangeArrowheads="1"/>
          </p:cNvSpPr>
          <p:nvPr/>
        </p:nvSpPr>
        <p:spPr bwMode="auto">
          <a:xfrm>
            <a:off x="1457420" y="272845"/>
            <a:ext cx="185203" cy="371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673" tIns="45837" rIns="91673" bIns="45837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 sz="1805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="" xmlns:a16="http://schemas.microsoft.com/office/drawing/2014/main" id="{360D84E6-28FD-4160-B4C9-CB9FCAFAC89D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211380" y="6254274"/>
            <a:ext cx="2166116" cy="364528"/>
          </a:xfrm>
        </p:spPr>
        <p:txBody>
          <a:bodyPr/>
          <a:lstStyle/>
          <a:p>
            <a:pPr>
              <a:buClr>
                <a:srgbClr val="898989"/>
              </a:buClr>
              <a:buSzPct val="25000"/>
            </a:pPr>
            <a:fld id="{00000000-1234-1234-1234-123412341234}" type="slidenum">
              <a:rPr lang="en-US" altLang="zh-TW" sz="1103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/>
                <a:sym typeface="Calibri"/>
              </a:rPr>
              <a:pPr>
                <a:buClr>
                  <a:srgbClr val="898989"/>
                </a:buClr>
                <a:buSzPct val="25000"/>
              </a:pPr>
              <a:t>38</a:t>
            </a:fld>
            <a:endParaRPr lang="zh-TW" altLang="en-US" sz="1103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/>
              <a:sym typeface="Calibri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35763"/>
              </p:ext>
            </p:extLst>
          </p:nvPr>
        </p:nvGraphicFramePr>
        <p:xfrm>
          <a:off x="542544" y="1042472"/>
          <a:ext cx="11106912" cy="5011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51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0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617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6152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工作項目</a:t>
                      </a: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辦理單位</a:t>
                      </a: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說明</a:t>
                      </a: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310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國中畢業未升學未就業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青少年動向調查</a:t>
                      </a: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青年署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輔諮中心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國中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教育部青年發展署函文縣市政府辦理。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0" lvl="0" indent="0" algn="l" defTabSz="1008000">
                        <a:lnSpc>
                          <a:spcPct val="150000"/>
                        </a:lnSpc>
                        <a:buNone/>
                      </a:pP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月由輔諮中心函文各校於規定期限內至</a:t>
                      </a:r>
                      <a:r>
                        <a:rPr lang="zh-TW" altLang="en-US" sz="20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適性入學資料管理</a:t>
                      </a: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平臺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填報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應屆未定位畢業生動向。</a:t>
                      </a: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2968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&lt;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預防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性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措施</a:t>
                      </a:r>
                      <a:r>
                        <a:rPr lang="en-US" altLang="zh-TW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&gt;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與生涯抉擇對話、樂活體驗</a:t>
                      </a: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輔諮中心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國中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50000"/>
                        </a:lnSpc>
                        <a:buAutoNum type="arabicPeriod"/>
                      </a:pP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年初核定補助經費。</a:t>
                      </a:r>
                      <a:endParaRPr lang="en-US" altLang="zh-TW" sz="2000" b="1" dirty="0" smtClean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457200" indent="-457200" algn="l">
                        <a:lnSpc>
                          <a:spcPct val="150000"/>
                        </a:lnSpc>
                        <a:buAutoNum type="arabicPeriod"/>
                      </a:pP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各校運用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在地資源辦理生涯講座及探索體驗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活動。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57950672"/>
                  </a:ext>
                </a:extLst>
              </a:tr>
              <a:tr h="17895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&lt;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青少年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探索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班</a:t>
                      </a:r>
                      <a:r>
                        <a:rPr lang="en-US" altLang="zh-TW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&gt;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輔諮中心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執行單位</a:t>
                      </a:r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兒少協會</a:t>
                      </a: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追蹤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關懷國中畢業未升學未就業青少年。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委外辦理青少年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探索班，進行輔導會談、生涯探索課程、工作體驗、適性轉</a:t>
                      </a:r>
                      <a:r>
                        <a:rPr lang="zh-TW" altLang="en-US" sz="2000" b="1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銜及後續關懷。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673" marR="91673" marT="45837" marB="458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78A9038-15DC-4F8D-AE4A-5C32ABD7E04A}"/>
              </a:ext>
            </a:extLst>
          </p:cNvPr>
          <p:cNvSpPr/>
          <p:nvPr/>
        </p:nvSpPr>
        <p:spPr>
          <a:xfrm>
            <a:off x="102888" y="31374"/>
            <a:ext cx="4054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&lt;4&gt;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輔諮中心適性輔導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1EA76BFD-E2DD-4556-AC35-87796855140F}"/>
              </a:ext>
            </a:extLst>
          </p:cNvPr>
          <p:cNvSpPr txBox="1"/>
          <p:nvPr/>
        </p:nvSpPr>
        <p:spPr>
          <a:xfrm>
            <a:off x="2743200" y="351447"/>
            <a:ext cx="7363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未升學未就業青少年關懷扶助計畫</a:t>
            </a:r>
            <a:endParaRPr lang="zh-TW" altLang="en-US" sz="3200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8745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39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1" y="136368"/>
            <a:ext cx="8768615" cy="6721632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207844" y="13636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/>
              <a:t>動向調查</a:t>
            </a:r>
            <a:endParaRPr lang="zh-TW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89027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65A48A4D-55CE-442C-9A95-385DBE543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4002-817F-4330-B40F-113F4EE90D77}" type="slidenum">
              <a:rPr lang="zh-TW" altLang="en-US"/>
              <a:pPr/>
              <a:t>4</a:t>
            </a:fld>
            <a:endParaRPr lang="en-US" altLang="zh-TW"/>
          </a:p>
        </p:txBody>
      </p:sp>
      <p:sp>
        <p:nvSpPr>
          <p:cNvPr id="465922" name="Rectangle 6">
            <a:extLst>
              <a:ext uri="{FF2B5EF4-FFF2-40B4-BE49-F238E27FC236}">
                <a16:creationId xmlns="" xmlns:a16="http://schemas.microsoft.com/office/drawing/2014/main" id="{59E803B8-655E-4FA4-BF1A-8453FB8CDDD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8355013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endParaRPr lang="en-US" altLang="zh-TW" sz="1400" b="0" dirty="0">
              <a:ea typeface="新細明體" panose="02020500000000000000" pitchFamily="18" charset="-120"/>
            </a:endParaRPr>
          </a:p>
        </p:txBody>
      </p:sp>
      <p:sp>
        <p:nvSpPr>
          <p:cNvPr id="465923" name="Rectangle 2">
            <a:extLst>
              <a:ext uri="{FF2B5EF4-FFF2-40B4-BE49-F238E27FC236}">
                <a16:creationId xmlns="" xmlns:a16="http://schemas.microsoft.com/office/drawing/2014/main" id="{A62196DA-420D-44C1-BC8C-19816E66B3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38113"/>
            <a:ext cx="8488361" cy="962025"/>
          </a:xfrm>
        </p:spPr>
        <p:txBody>
          <a:bodyPr>
            <a:normAutofit fontScale="90000"/>
          </a:bodyPr>
          <a:lstStyle/>
          <a:p>
            <a:r>
              <a:rPr kumimoji="0" lang="en-US" altLang="zh-TW" sz="2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&lt;1-2&gt;</a:t>
            </a:r>
            <a:r>
              <a:rPr kumimoji="0" lang="zh-TW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教育部</a:t>
            </a:r>
            <a:r>
              <a:rPr kumimoji="0" lang="zh-TW" altLang="en-US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十二年國教適性輔導執行現況</a:t>
            </a:r>
            <a:r>
              <a:rPr kumimoji="0" lang="zh-TW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kumimoji="0" lang="zh-TW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endParaRPr lang="zh-TW" altLang="en-US" b="1" dirty="0">
              <a:solidFill>
                <a:srgbClr val="000099"/>
              </a:solidFill>
            </a:endParaRPr>
          </a:p>
        </p:txBody>
      </p:sp>
      <p:sp>
        <p:nvSpPr>
          <p:cNvPr id="465924" name="Rectangle 3">
            <a:extLst>
              <a:ext uri="{FF2B5EF4-FFF2-40B4-BE49-F238E27FC236}">
                <a16:creationId xmlns="" xmlns:a16="http://schemas.microsoft.com/office/drawing/2014/main" id="{5FBF650C-4BC7-4F32-A00B-50389ED332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89785" y="828774"/>
            <a:ext cx="8893743" cy="5726113"/>
          </a:xfrm>
        </p:spPr>
        <p:txBody>
          <a:bodyPr>
            <a:normAutofit/>
          </a:bodyPr>
          <a:lstStyle/>
          <a:p>
            <a:pPr marL="268288" indent="-268288">
              <a:lnSpc>
                <a:spcPct val="105000"/>
              </a:lnSpc>
              <a:buFontTx/>
              <a:buAutoNum type="arabicPeriod"/>
              <a:tabLst>
                <a:tab pos="268288" algn="l"/>
              </a:tabLst>
            </a:pP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訂定發布有關適性輔導</a:t>
            </a:r>
            <a:r>
              <a:rPr lang="en-US" altLang="zh-TW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項方案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</a:p>
          <a:p>
            <a:pPr marL="725488" lvl="1" indent="-277813">
              <a:lnSpc>
                <a:spcPct val="105000"/>
              </a:lnSpc>
              <a:buFontTx/>
              <a:buAutoNum type="arabicParenR"/>
              <a:tabLst>
                <a:tab pos="268288" algn="l"/>
              </a:tabLst>
            </a:pP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國中與高中職學生生涯輔導實施方案</a:t>
            </a:r>
          </a:p>
          <a:p>
            <a:pPr marL="725488" lvl="1" indent="-277813">
              <a:lnSpc>
                <a:spcPct val="105000"/>
              </a:lnSpc>
              <a:buFontTx/>
              <a:buAutoNum type="arabicParenR"/>
              <a:tabLst>
                <a:tab pos="268288" algn="l"/>
              </a:tabLst>
            </a:pP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落實國中教學正常化、適性輔導及品質提升方案</a:t>
            </a:r>
          </a:p>
          <a:p>
            <a:pPr marL="725488" lvl="1" indent="-277813">
              <a:lnSpc>
                <a:spcPct val="105000"/>
              </a:lnSpc>
              <a:buFontTx/>
              <a:buAutoNum type="arabicParenR"/>
              <a:tabLst>
                <a:tab pos="268288" algn="l"/>
              </a:tabLst>
            </a:pP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國中小學生輟學預防與復學輔導實施方案</a:t>
            </a:r>
          </a:p>
          <a:p>
            <a:pPr marL="725488" lvl="1" indent="-277813">
              <a:lnSpc>
                <a:spcPct val="105000"/>
              </a:lnSpc>
              <a:buFontTx/>
              <a:buAutoNum type="arabicParenR"/>
              <a:tabLst>
                <a:tab pos="268288" algn="l"/>
              </a:tabLst>
            </a:pP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國中畢業未升學未就業青少年職能培訓輔導方案</a:t>
            </a:r>
          </a:p>
          <a:p>
            <a:pPr marL="725488" lvl="1" indent="-277813">
              <a:lnSpc>
                <a:spcPct val="105000"/>
              </a:lnSpc>
              <a:buFontTx/>
              <a:buAutoNum type="arabicParenR"/>
              <a:tabLst>
                <a:tab pos="268288" algn="l"/>
              </a:tabLst>
            </a:pP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技職教育宣導方案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副標題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選技職好好讀有前途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 marL="725488" lvl="1" indent="-277813">
              <a:lnSpc>
                <a:spcPct val="105000"/>
              </a:lnSpc>
              <a:buFontTx/>
              <a:buAutoNum type="arabicParenR"/>
              <a:tabLst>
                <a:tab pos="268288" algn="l"/>
              </a:tabLst>
            </a:pP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教育部推動產學攜手合作實施</a:t>
            </a: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方案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60000" indent="-268288">
              <a:lnSpc>
                <a:spcPct val="105000"/>
              </a:lnSpc>
              <a:buNone/>
              <a:tabLst>
                <a:tab pos="268288" algn="l"/>
              </a:tabLst>
            </a:pP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成立各直轄市及縣市學生輔導諮商中心，並輔導</a:t>
            </a:r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訂 定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適性輔導工作年度計畫；另訂定「直轄市及縣市政府推動國民中學適性輔導工作運作模式」作業規定，以為適性輔導工作之推動依據 </a:t>
            </a:r>
            <a:r>
              <a:rPr lang="zh-TW" altLang="en-US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en-US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65925" name="Rectangle 5">
            <a:extLst>
              <a:ext uri="{FF2B5EF4-FFF2-40B4-BE49-F238E27FC236}">
                <a16:creationId xmlns="" xmlns:a16="http://schemas.microsoft.com/office/drawing/2014/main" id="{B980CC67-19C5-42FD-86A7-35A33E40D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4663" y="1292226"/>
            <a:ext cx="245878" cy="3715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FF9933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9933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TW" altLang="en-US" b="1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40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5" y="1524000"/>
            <a:ext cx="10518508" cy="46072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66164" y="549259"/>
            <a:ext cx="7571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/>
              <a:t>國中畢業未升學未就業青少年追蹤關懷名單及資料填報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543946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41</a:t>
            </a:fld>
            <a:endParaRPr lang="zh-TW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014999"/>
              </p:ext>
            </p:extLst>
          </p:nvPr>
        </p:nvGraphicFramePr>
        <p:xfrm>
          <a:off x="346509" y="581087"/>
          <a:ext cx="5544153" cy="5941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1353"/>
                <a:gridCol w="486681"/>
                <a:gridCol w="2006933"/>
                <a:gridCol w="832878"/>
                <a:gridCol w="1465061"/>
                <a:gridCol w="361247"/>
              </a:tblGrid>
              <a:tr h="221201">
                <a:tc>
                  <a:txBody>
                    <a:bodyPr/>
                    <a:lstStyle/>
                    <a:p>
                      <a:pPr algn="l" fontAlgn="ctr"/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TW" sz="900" u="none" strike="noStrike">
                          <a:effectLst/>
                        </a:rPr>
                        <a:t>109</a:t>
                      </a:r>
                      <a:r>
                        <a:rPr lang="zh-TW" altLang="en-US" sz="900" u="none" strike="noStrike">
                          <a:effectLst/>
                        </a:rPr>
                        <a:t>年與生涯抉擇對話主題、講師及人數一覽表</a:t>
                      </a:r>
                      <a:endParaRPr lang="zh-TW" altLang="en-US" sz="9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3529" marR="3529" marT="3529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項目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學校名稱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主題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講師姓名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講師經歷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人數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關廟國中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夢想的頻率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黃淳彌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好事聯播網</a:t>
                      </a:r>
                      <a:r>
                        <a:rPr lang="en-US" sz="700" u="none" strike="noStrike">
                          <a:effectLst/>
                        </a:rPr>
                        <a:t>DJ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83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700" u="none" strike="noStrike">
                          <a:effectLst/>
                        </a:rPr>
                        <a:t>永康國中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增進幸福力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陳瑢娟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生命線主任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64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3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龍崎國中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丁啟員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麥當勞加盟店店長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25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4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玉井國中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黃馨霈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音樂工作者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95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安定國中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覃孟雄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餐飲管理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136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6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南化國中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人生轉個彎</a:t>
                      </a:r>
                      <a:r>
                        <a:rPr lang="en-US" altLang="zh-TW" sz="700" u="none" strike="noStrike">
                          <a:effectLst/>
                        </a:rPr>
                        <a:t>-</a:t>
                      </a:r>
                      <a:r>
                        <a:rPr lang="zh-TW" altLang="en-US" sz="700" u="none" strike="noStrike">
                          <a:effectLst/>
                        </a:rPr>
                        <a:t>漂流、柴燒、慕紅豆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唐文正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慕紅豆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70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7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左鎮國中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曾振源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救國團探索教育講師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44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麻豆國中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青少年的社會參與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洪碧涓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青年志工中心專案經理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130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9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下營國中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做自己的生涯領航員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張雅萍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晨星心理諮商工作室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275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官田國中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水菱有機農場經營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李鎮賓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有機農場經營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50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11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佳里國中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舞台炎炎，消防隊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謝智雄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消防隊、樂團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730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12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北門國中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在圓夢生涯中，找到自己的位置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江慶源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廣播主持人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45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13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太子國中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我與桌遊共處的日子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徐丞佑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繪本桌遊講師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47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14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白河國中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檜筷樂樂手去</a:t>
                      </a:r>
                      <a:r>
                        <a:rPr lang="en-US" altLang="zh-TW" sz="700" u="none" strike="noStrike">
                          <a:effectLst/>
                        </a:rPr>
                        <a:t>-</a:t>
                      </a:r>
                      <a:r>
                        <a:rPr lang="zh-TW" altLang="en-US" sz="700" u="none" strike="noStrike">
                          <a:effectLst/>
                        </a:rPr>
                        <a:t>木工體驗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施心怡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美雅家具觀光工廠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25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柳營國中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林雨生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咖啡工坊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20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16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東原國中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勇敢走自己的路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陳沛蓉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果醬女孩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43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17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後壁國中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掌中工藝 風華再現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 dirty="0">
                          <a:effectLst/>
                        </a:rPr>
                        <a:t>徐建彰</a:t>
                      </a:r>
                      <a:endParaRPr lang="zh-TW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戲偶雕刻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108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菁寮國中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方敏全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社區發展協會專案經理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48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19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沙崙國中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賣聲人生</a:t>
                      </a:r>
                      <a:r>
                        <a:rPr lang="en-US" altLang="zh-TW" sz="700" u="none" strike="noStrike">
                          <a:effectLst/>
                        </a:rPr>
                        <a:t>--DJ JoJo</a:t>
                      </a:r>
                      <a:r>
                        <a:rPr lang="zh-TW" altLang="en-US" sz="700" u="none" strike="noStrike">
                          <a:effectLst/>
                        </a:rPr>
                        <a:t>的聲活日常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莊凱筑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>
                          <a:effectLst/>
                        </a:rPr>
                        <a:t>DJ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108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大成國中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生涯發展教育講座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薛登仁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校長家長協會理事長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524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21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金城國中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斜槓人生</a:t>
                      </a:r>
                      <a:r>
                        <a:rPr lang="en-US" altLang="zh-TW" sz="700" u="none" strike="noStrike">
                          <a:effectLst/>
                        </a:rPr>
                        <a:t>-</a:t>
                      </a:r>
                      <a:r>
                        <a:rPr lang="zh-TW" altLang="en-US" sz="700" u="none" strike="noStrike">
                          <a:effectLst/>
                        </a:rPr>
                        <a:t>終身學習 認真玩樂人生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林珮瑜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音樂日文財務教室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75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34980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22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成功國中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飯店與生活</a:t>
                      </a:r>
                      <a:r>
                        <a:rPr lang="en-US" altLang="zh-TW" sz="700" u="none" strike="noStrike">
                          <a:effectLst/>
                        </a:rPr>
                        <a:t>-</a:t>
                      </a:r>
                      <a:r>
                        <a:rPr lang="zh-TW" altLang="en-US" sz="700" u="none" strike="noStrike">
                          <a:effectLst/>
                        </a:rPr>
                        <a:t>創造人生的另一種可能 翱翔蔚藍天空的機師路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李靖文；王丰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晶英酒店經理；機師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153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23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延平國中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斜槓人生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劉彥賢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高苑科大講師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68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24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建興國中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當地球人遇上小王子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宮能安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劇場表演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63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592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安順國中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TW" sz="700" u="none" strike="noStrike">
                          <a:effectLst/>
                        </a:rPr>
                        <a:t>1.</a:t>
                      </a:r>
                      <a:r>
                        <a:rPr lang="zh-TW" altLang="en-US" sz="700" u="none" strike="noStrike">
                          <a:effectLst/>
                        </a:rPr>
                        <a:t>科技人</a:t>
                      </a:r>
                      <a:r>
                        <a:rPr lang="en-US" altLang="zh-TW" sz="700" u="none" strike="noStrike">
                          <a:effectLst/>
                        </a:rPr>
                        <a:t>-TR </a:t>
                      </a:r>
                      <a:r>
                        <a:rPr lang="zh-TW" altLang="en-US" sz="700" u="none" strike="noStrike">
                          <a:effectLst/>
                        </a:rPr>
                        <a:t>農夫               </a:t>
                      </a:r>
                      <a:r>
                        <a:rPr lang="en-US" altLang="zh-TW" sz="700" u="none" strike="noStrike">
                          <a:effectLst/>
                        </a:rPr>
                        <a:t>2.</a:t>
                      </a:r>
                      <a:r>
                        <a:rPr lang="zh-TW" altLang="en-US" sz="700" u="none" strike="noStrike">
                          <a:effectLst/>
                        </a:rPr>
                        <a:t>技藝教育學姐經驗分享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王富洲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科技農夫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128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26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新興國中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陳冠志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黑橋牌香腸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385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27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文賢國中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玩出你的未來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蔡宜廷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高醫正向心理學中心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135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28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崇明國中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與生涯抉擇對話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沈芸孜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畢業校友實習教師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170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394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29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和順國中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「勇氣，是當你害怕時，仍然選擇繼續前進」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陳沛蓉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果醬女孩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226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700" u="none" strike="noStrike">
                          <a:effectLst/>
                        </a:rPr>
                        <a:t>30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TW" altLang="en-US" sz="700" u="none" strike="noStrike">
                          <a:effectLst/>
                        </a:rPr>
                        <a:t>海佃國中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700" u="none" strike="noStrike">
                          <a:effectLst/>
                        </a:rPr>
                        <a:t>詩與遠方</a:t>
                      </a:r>
                      <a:r>
                        <a:rPr lang="en-US" altLang="zh-TW" sz="700" u="none" strike="noStrike">
                          <a:effectLst/>
                        </a:rPr>
                        <a:t>-</a:t>
                      </a:r>
                      <a:r>
                        <a:rPr lang="zh-TW" altLang="en-US" sz="700" u="none" strike="noStrike">
                          <a:effectLst/>
                        </a:rPr>
                        <a:t>流浪詩人葉覓覓的生涯路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林巧鄉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700" u="none" strike="noStrike">
                          <a:effectLst/>
                        </a:rPr>
                        <a:t>詩人</a:t>
                      </a:r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>
                          <a:effectLst/>
                        </a:rPr>
                        <a:t>310</a:t>
                      </a:r>
                      <a:endParaRPr lang="en-US" altLang="zh-TW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  <a:tr h="174902">
                <a:tc>
                  <a:txBody>
                    <a:bodyPr/>
                    <a:lstStyle/>
                    <a:p>
                      <a:pPr algn="l" fontAlgn="ctr"/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7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TW" altLang="en-US" sz="700" u="none" strike="noStrike">
                          <a:effectLst/>
                        </a:rPr>
                        <a:t>合計</a:t>
                      </a:r>
                      <a:endParaRPr lang="zh-TW" altLang="en-US" sz="700" b="1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700" u="none" strike="noStrike" dirty="0">
                          <a:effectLst/>
                        </a:rPr>
                        <a:t>4383</a:t>
                      </a:r>
                      <a:endParaRPr lang="en-US" altLang="zh-TW" sz="700" b="1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3529" marR="3529" marT="3529" marB="0" anchor="ctr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58878"/>
              </p:ext>
            </p:extLst>
          </p:nvPr>
        </p:nvGraphicFramePr>
        <p:xfrm>
          <a:off x="6438900" y="3924300"/>
          <a:ext cx="4343399" cy="2432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8022"/>
                <a:gridCol w="857525"/>
                <a:gridCol w="1450124"/>
                <a:gridCol w="1045762"/>
                <a:gridCol w="501966"/>
              </a:tblGrid>
              <a:tr h="273050">
                <a:tc>
                  <a:txBody>
                    <a:bodyPr/>
                    <a:lstStyle/>
                    <a:p>
                      <a:pPr algn="l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altLang="zh-TW" sz="1600" u="none" strike="noStrike" dirty="0">
                          <a:effectLst/>
                        </a:rPr>
                        <a:t>109</a:t>
                      </a:r>
                      <a:r>
                        <a:rPr lang="zh-TW" altLang="en-US" sz="1600" u="none" strike="noStrike" dirty="0">
                          <a:effectLst/>
                        </a:rPr>
                        <a:t>年樂活體驗主題及人數一覽表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序號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學校名稱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 dirty="0">
                          <a:effectLst/>
                        </a:rPr>
                        <a:t>主題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講師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人次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1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新化國中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在地農業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李來朝等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79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2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山上國中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 dirty="0">
                          <a:effectLst/>
                        </a:rPr>
                        <a:t>單車樂逍遙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江宇倫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84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3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左鎮國中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攀岩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陳家麟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30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4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竹橋國中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 dirty="0">
                          <a:effectLst/>
                        </a:rPr>
                        <a:t>台江單車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潘能耀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112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5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北門國中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 dirty="0">
                          <a:effectLst/>
                        </a:rPr>
                        <a:t>作物栽培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王敏雄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29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6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東原國中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單車冒險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沈文銘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70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7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成功國中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直排輪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辛佳伶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150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>
                          <a:effectLst/>
                        </a:rPr>
                        <a:t>8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u="none" strike="noStrike">
                          <a:effectLst/>
                        </a:rPr>
                        <a:t>延平國中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咖啡 </a:t>
                      </a:r>
                      <a:r>
                        <a:rPr lang="en-US" sz="1200" u="none" strike="noStrike">
                          <a:effectLst/>
                        </a:rPr>
                        <a:t>APP </a:t>
                      </a:r>
                      <a:r>
                        <a:rPr lang="zh-TW" altLang="en-US" sz="1200" u="none" strike="noStrike">
                          <a:effectLst/>
                        </a:rPr>
                        <a:t>印章 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200" u="none" strike="noStrike">
                          <a:effectLst/>
                        </a:rPr>
                        <a:t>鍾文軒等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>
                          <a:effectLst/>
                        </a:rPr>
                        <a:t>42</a:t>
                      </a:r>
                      <a:endParaRPr lang="en-US" altLang="zh-TW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  <a:tr h="215900">
                <a:tc>
                  <a:txBody>
                    <a:bodyPr/>
                    <a:lstStyle/>
                    <a:p>
                      <a:pPr algn="l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TW" altLang="en-US" sz="1200" u="none" strike="noStrike">
                          <a:effectLst/>
                        </a:rPr>
                        <a:t>合計</a:t>
                      </a:r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TW" sz="1200" u="none" strike="noStrike" dirty="0">
                          <a:effectLst/>
                        </a:rPr>
                        <a:t>596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108283" y="581087"/>
            <a:ext cx="6083717" cy="39087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 smtClean="0"/>
              <a:t>預防性措施</a:t>
            </a:r>
            <a:endParaRPr lang="en-US" altLang="zh-TW" sz="3200" b="1" dirty="0" smtClean="0"/>
          </a:p>
          <a:p>
            <a:endParaRPr lang="en-US" altLang="zh-TW" sz="3200" dirty="0" smtClean="0"/>
          </a:p>
          <a:p>
            <a:r>
              <a:rPr lang="zh-TW" altLang="en-US" sz="2000" dirty="0" smtClean="0"/>
              <a:t>一、與生涯抉擇</a:t>
            </a:r>
            <a:r>
              <a:rPr lang="zh-TW" altLang="en-US" sz="2000" dirty="0"/>
              <a:t>對話</a:t>
            </a:r>
            <a:r>
              <a:rPr lang="zh-TW" altLang="en-US" sz="2000" dirty="0" smtClean="0"/>
              <a:t>講座</a:t>
            </a:r>
            <a:endParaRPr lang="en-US" altLang="zh-TW" sz="2000" dirty="0" smtClean="0"/>
          </a:p>
          <a:p>
            <a:r>
              <a:rPr lang="zh-TW" altLang="en-US" sz="2000" dirty="0" smtClean="0"/>
              <a:t>邀請</a:t>
            </a:r>
            <a:r>
              <a:rPr lang="zh-TW" altLang="en-US" sz="2000" dirty="0"/>
              <a:t>職業達人與青少年分享生涯探索與</a:t>
            </a:r>
            <a:r>
              <a:rPr lang="zh-TW" altLang="en-US" sz="2000" dirty="0" smtClean="0"/>
              <a:t>抉擇</a:t>
            </a:r>
            <a:endParaRPr lang="en-US" altLang="zh-TW" sz="2000" dirty="0" smtClean="0"/>
          </a:p>
          <a:p>
            <a:r>
              <a:rPr lang="zh-TW" altLang="en-US" sz="2000" dirty="0" smtClean="0"/>
              <a:t>的</a:t>
            </a:r>
            <a:r>
              <a:rPr lang="zh-TW" altLang="en-US" sz="2000" dirty="0"/>
              <a:t>個人生命經驗故事。</a:t>
            </a:r>
          </a:p>
          <a:p>
            <a:endParaRPr lang="en-US" altLang="zh-TW" sz="2000" dirty="0" smtClean="0"/>
          </a:p>
          <a:p>
            <a:r>
              <a:rPr lang="zh-TW" altLang="en-US" sz="2000" dirty="0" smtClean="0"/>
              <a:t>二、在地探索樂</a:t>
            </a:r>
            <a:r>
              <a:rPr lang="zh-TW" altLang="en-US" sz="2000" dirty="0"/>
              <a:t>活</a:t>
            </a:r>
            <a:r>
              <a:rPr lang="zh-TW" altLang="en-US" sz="2000" dirty="0" smtClean="0"/>
              <a:t>體驗</a:t>
            </a:r>
            <a:endParaRPr lang="en-US" altLang="zh-TW" sz="2000" dirty="0" smtClean="0"/>
          </a:p>
          <a:p>
            <a:r>
              <a:rPr lang="zh-TW" altLang="en-US" sz="2000" dirty="0" smtClean="0"/>
              <a:t>藉</a:t>
            </a:r>
            <a:r>
              <a:rPr lang="zh-TW" altLang="en-US" sz="2000" dirty="0"/>
              <a:t>由多元體驗引發</a:t>
            </a:r>
            <a:r>
              <a:rPr lang="zh-TW" altLang="en-US" sz="2000" dirty="0" smtClean="0"/>
              <a:t>青少年興趣並</a:t>
            </a:r>
            <a:r>
              <a:rPr lang="zh-TW" altLang="en-US" sz="2000" dirty="0"/>
              <a:t>提升問題解決能力。</a:t>
            </a:r>
          </a:p>
          <a:p>
            <a:endParaRPr lang="en-US" altLang="zh-TW" sz="3200" dirty="0" smtClean="0"/>
          </a:p>
          <a:p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616998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658970D8-8D1D-4B5C-894B-E871CC86543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F227E5B6-9132-43CA-B503-37A18562AD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03C2051E-A88D-48E5-BACF-AAED178927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7821A508-2985-4905-874A-527429BAAB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D2929CB1-0E3C-4B2D-ADC5-0154FB33BA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768D12C8-92DA-474B-A580-4849165C6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9" r="25882" b="1"/>
          <a:stretch/>
        </p:blipFill>
        <p:spPr>
          <a:xfrm>
            <a:off x="6253465" y="244534"/>
            <a:ext cx="5178249" cy="5178249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5F2F0C84-BE8C-4DC2-A6D3-30349A801D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671" y="1366394"/>
            <a:ext cx="3314700" cy="466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8100" y="535397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國民中學學校輔導工作參考手冊</a:t>
            </a:r>
            <a:endParaRPr lang="en-US" altLang="zh-TW" sz="2400" b="1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4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第八章 適性輔導</a:t>
            </a:r>
            <a:endParaRPr lang="zh-TW" altLang="en-US" sz="2400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05893" y="5456956"/>
            <a:ext cx="4379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臺南市學生輔導諮商中心</a:t>
            </a:r>
            <a:endParaRPr lang="en-US" altLang="zh-TW" sz="2400" b="1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2400" b="1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適</a:t>
            </a:r>
            <a:r>
              <a:rPr lang="zh-TW" altLang="en-US" sz="2400" b="1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性</a:t>
            </a:r>
            <a:r>
              <a:rPr lang="zh-TW" altLang="en-US" sz="2400" b="1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輔導組</a:t>
            </a:r>
            <a:endParaRPr lang="en-US" altLang="zh-TW" sz="2400" b="1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sz="24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06-2521083</a:t>
            </a:r>
            <a:r>
              <a:rPr lang="zh-TW" altLang="en-US" sz="24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分機</a:t>
            </a:r>
            <a:r>
              <a:rPr lang="en-US" altLang="zh-TW" sz="24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357134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投影片編號版面配置區 3">
            <a:extLst>
              <a:ext uri="{FF2B5EF4-FFF2-40B4-BE49-F238E27FC236}">
                <a16:creationId xmlns="" xmlns:a16="http://schemas.microsoft.com/office/drawing/2014/main" id="{BEC6D689-63EF-4BFD-926F-2D3DB9084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F47C6-D54B-4D56-8D09-13FE6AD179F2}" type="slidenum">
              <a:rPr lang="zh-TW" altLang="en-US"/>
              <a:pPr/>
              <a:t>5</a:t>
            </a:fld>
            <a:endParaRPr lang="en-US" altLang="zh-TW"/>
          </a:p>
        </p:txBody>
      </p:sp>
      <p:sp>
        <p:nvSpPr>
          <p:cNvPr id="467970" name="Rectangle 2">
            <a:extLst>
              <a:ext uri="{FF2B5EF4-FFF2-40B4-BE49-F238E27FC236}">
                <a16:creationId xmlns="" xmlns:a16="http://schemas.microsoft.com/office/drawing/2014/main" id="{A10BE4F9-FF6F-4222-AF49-A977B380CF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71194" cy="855663"/>
          </a:xfrm>
        </p:spPr>
        <p:txBody>
          <a:bodyPr/>
          <a:lstStyle/>
          <a:p>
            <a:r>
              <a:rPr kumimoji="0" lang="en-US" altLang="zh-TW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&lt;1-3&gt;</a:t>
            </a:r>
            <a:r>
              <a:rPr kumimoji="0" lang="zh-TW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教育部</a:t>
            </a:r>
            <a:r>
              <a:rPr kumimoji="0" lang="zh-TW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十二年國教適性輔導達標作為</a:t>
            </a:r>
            <a:endParaRPr lang="zh-TW" altLang="en-US" b="1" dirty="0">
              <a:solidFill>
                <a:srgbClr val="000099"/>
              </a:solidFill>
            </a:endParaRPr>
          </a:p>
        </p:txBody>
      </p:sp>
      <p:grpSp>
        <p:nvGrpSpPr>
          <p:cNvPr id="467971" name="Group 3">
            <a:extLst>
              <a:ext uri="{FF2B5EF4-FFF2-40B4-BE49-F238E27FC236}">
                <a16:creationId xmlns="" xmlns:a16="http://schemas.microsoft.com/office/drawing/2014/main" id="{EF124632-1B3A-4829-A525-E85F62C51359}"/>
              </a:ext>
            </a:extLst>
          </p:cNvPr>
          <p:cNvGrpSpPr>
            <a:grpSpLocks/>
          </p:cNvGrpSpPr>
          <p:nvPr/>
        </p:nvGrpSpPr>
        <p:grpSpPr bwMode="auto">
          <a:xfrm>
            <a:off x="1452564" y="1343025"/>
            <a:ext cx="2051050" cy="2305050"/>
            <a:chOff x="0" y="1155"/>
            <a:chExt cx="1156" cy="1452"/>
          </a:xfrm>
        </p:grpSpPr>
        <p:pic>
          <p:nvPicPr>
            <p:cNvPr id="467972" name="橢圓 2">
              <a:extLst>
                <a:ext uri="{FF2B5EF4-FFF2-40B4-BE49-F238E27FC236}">
                  <a16:creationId xmlns="" xmlns:a16="http://schemas.microsoft.com/office/drawing/2014/main" id="{9ED987D1-FA00-4FD7-A33A-36FEBE46CF6E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5"/>
              <a:ext cx="1156" cy="1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7973" name="Text Box 5">
              <a:extLst>
                <a:ext uri="{FF2B5EF4-FFF2-40B4-BE49-F238E27FC236}">
                  <a16:creationId xmlns="" xmlns:a16="http://schemas.microsoft.com/office/drawing/2014/main" id="{AABFE684-B90E-4BF7-882D-8A2A4C581A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" y="1392"/>
              <a:ext cx="88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TW" altLang="en-US" dirty="0"/>
                <a:t>如何落實國中學生適性輔導工作</a:t>
              </a:r>
            </a:p>
          </p:txBody>
        </p:sp>
      </p:grpSp>
      <p:sp>
        <p:nvSpPr>
          <p:cNvPr id="11" name="圓角矩形 10">
            <a:extLst>
              <a:ext uri="{FF2B5EF4-FFF2-40B4-BE49-F238E27FC236}">
                <a16:creationId xmlns="" xmlns:a16="http://schemas.microsoft.com/office/drawing/2014/main" id="{B0102DDF-26E8-461F-8C31-F18D1D90E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9827" y="1065285"/>
            <a:ext cx="6756400" cy="394320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rgbClr val="008000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>
            <a:lvl1pPr marL="266700" indent="-2667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1085850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722438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2359025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995613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34528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39100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43672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48244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>
              <a:buFontTx/>
              <a:buAutoNum type="arabicPeriod"/>
            </a:pPr>
            <a:r>
              <a:rPr kumimoji="0" lang="zh-TW" altLang="en-US" dirty="0"/>
              <a:t>各直轄市、縣</a:t>
            </a:r>
            <a:r>
              <a:rPr kumimoji="0" lang="en-US" altLang="zh-TW" dirty="0"/>
              <a:t>(</a:t>
            </a:r>
            <a:r>
              <a:rPr kumimoji="0" lang="zh-TW" altLang="en-US" dirty="0"/>
              <a:t>市</a:t>
            </a:r>
            <a:r>
              <a:rPr kumimoji="0" lang="en-US" altLang="zh-TW" dirty="0"/>
              <a:t>)</a:t>
            </a:r>
            <a:r>
              <a:rPr kumimoji="0" lang="zh-TW" altLang="en-US" dirty="0"/>
              <a:t>學</a:t>
            </a:r>
            <a:r>
              <a:rPr lang="zh-TW" altLang="en-US" dirty="0"/>
              <a:t>生輔導諮商中心統籌、分配與運用輔導相關資源及推動適性輔導工作，並增置專業輔導人力。</a:t>
            </a:r>
          </a:p>
          <a:p>
            <a:pPr>
              <a:buFontTx/>
              <a:buAutoNum type="arabicPeriod"/>
            </a:pPr>
            <a:r>
              <a:rPr lang="zh-TW" altLang="en-US" dirty="0">
                <a:solidFill>
                  <a:srgbClr val="FF0000"/>
                </a:solidFill>
              </a:rPr>
              <a:t>各國中</a:t>
            </a:r>
            <a:r>
              <a:rPr lang="zh-TW" altLang="en-US" b="0" dirty="0"/>
              <a:t>規劃辦理各年級</a:t>
            </a:r>
            <a:r>
              <a:rPr lang="zh-TW" altLang="en-US" dirty="0">
                <a:solidFill>
                  <a:srgbClr val="FF0000"/>
                </a:solidFill>
              </a:rPr>
              <a:t>生涯講座</a:t>
            </a:r>
            <a:r>
              <a:rPr lang="zh-TW" altLang="en-US" b="0" dirty="0">
                <a:solidFill>
                  <a:srgbClr val="FF0000"/>
                </a:solidFill>
              </a:rPr>
              <a:t>及</a:t>
            </a:r>
            <a:r>
              <a:rPr lang="zh-TW" altLang="en-US" dirty="0">
                <a:solidFill>
                  <a:srgbClr val="FF0000"/>
                </a:solidFill>
              </a:rPr>
              <a:t>八年級社區高職參訪</a:t>
            </a:r>
            <a:r>
              <a:rPr lang="zh-TW" altLang="en-US" b="0" dirty="0"/>
              <a:t>等，並於</a:t>
            </a:r>
            <a:r>
              <a:rPr lang="en-US" altLang="zh-TW" dirty="0"/>
              <a:t>4</a:t>
            </a:r>
            <a:r>
              <a:rPr lang="zh-TW" altLang="en-US" dirty="0"/>
              <a:t>月底前完成各年級之</a:t>
            </a:r>
            <a:r>
              <a:rPr lang="zh-TW" altLang="en-US" dirty="0">
                <a:solidFill>
                  <a:srgbClr val="FF0000"/>
                </a:solidFill>
              </a:rPr>
              <a:t>心理測驗</a:t>
            </a:r>
            <a:r>
              <a:rPr lang="zh-TW" altLang="en-US" b="0" dirty="0"/>
              <a:t>，另開辦</a:t>
            </a:r>
            <a:r>
              <a:rPr lang="zh-TW" altLang="en-US" dirty="0">
                <a:solidFill>
                  <a:srgbClr val="FF0000"/>
                </a:solidFill>
              </a:rPr>
              <a:t>抽離式及專班之技藝教育課程</a:t>
            </a:r>
            <a:r>
              <a:rPr lang="zh-TW" altLang="en-US" b="0" dirty="0"/>
              <a:t>，提供多元試探機會。</a:t>
            </a:r>
          </a:p>
          <a:p>
            <a:pPr>
              <a:buFontTx/>
              <a:buAutoNum type="arabicPeriod"/>
            </a:pPr>
            <a:r>
              <a:rPr lang="zh-TW" altLang="en-US" dirty="0">
                <a:solidFill>
                  <a:srgbClr val="FF0000"/>
                </a:solidFill>
              </a:rPr>
              <a:t>國中學生生涯輔導紀錄手冊，詳實記錄學生學習成果及生涯輔導紀錄。</a:t>
            </a:r>
            <a:endParaRPr lang="zh-TW" altLang="en-US" dirty="0"/>
          </a:p>
        </p:txBody>
      </p:sp>
      <p:sp>
        <p:nvSpPr>
          <p:cNvPr id="18" name="圓角矩形 17">
            <a:extLst>
              <a:ext uri="{FF2B5EF4-FFF2-40B4-BE49-F238E27FC236}">
                <a16:creationId xmlns="" xmlns:a16="http://schemas.microsoft.com/office/drawing/2014/main" id="{A627573C-0CFF-4CEC-84A1-B1D9EAC4A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7" y="5059365"/>
            <a:ext cx="6540500" cy="13795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algn="ctr">
            <a:solidFill>
              <a:srgbClr val="008000"/>
            </a:solidFill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1pPr>
            <a:lvl2pPr marL="1085850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2pPr>
            <a:lvl3pPr marL="1722438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3pPr>
            <a:lvl4pPr marL="2359025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4pPr>
            <a:lvl5pPr marL="2995613" indent="-457200" eaLnBrk="0" hangingPunct="0">
              <a:spcBef>
                <a:spcPct val="20000"/>
              </a:spcBef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5pPr>
            <a:lvl6pPr marL="34528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6pPr>
            <a:lvl7pPr marL="39100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7pPr>
            <a:lvl8pPr marL="43672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8pPr>
            <a:lvl9pPr marL="4824413" indent="-457200" eaLnBrk="0" fontAlgn="base" hangingPunct="0">
              <a:spcBef>
                <a:spcPct val="2000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</a:defRPr>
            </a:lvl9pPr>
          </a:lstStyle>
          <a:p>
            <a:pPr>
              <a:lnSpc>
                <a:spcPct val="105000"/>
              </a:lnSpc>
              <a:spcBef>
                <a:spcPct val="10000"/>
              </a:spcBef>
            </a:pPr>
            <a:r>
              <a:rPr lang="zh-TW" altLang="en-US" b="0" dirty="0"/>
              <a:t>各直轄市、縣（市）督導各國中應將</a:t>
            </a:r>
            <a:r>
              <a:rPr lang="zh-TW" altLang="en-US" dirty="0"/>
              <a:t>「</a:t>
            </a:r>
            <a:r>
              <a:rPr lang="zh-TW" altLang="en-US" dirty="0">
                <a:solidFill>
                  <a:srgbClr val="FF0000"/>
                </a:solidFill>
              </a:rPr>
              <a:t>國中適性輔導建議結果</a:t>
            </a:r>
            <a:r>
              <a:rPr lang="zh-TW" altLang="en-US" dirty="0"/>
              <a:t>」</a:t>
            </a:r>
            <a:r>
              <a:rPr lang="zh-TW" altLang="en-US" b="0" dirty="0"/>
              <a:t>提供學生及家長參考，並</a:t>
            </a:r>
            <a:r>
              <a:rPr lang="zh-TW" altLang="en-US" dirty="0">
                <a:solidFill>
                  <a:srgbClr val="FF0000"/>
                </a:solidFill>
              </a:rPr>
              <a:t>作為學生升學高中高職及五專之重要資訊。</a:t>
            </a:r>
            <a:endParaRPr lang="zh-TW" altLang="en-US" sz="2600" b="0" dirty="0"/>
          </a:p>
        </p:txBody>
      </p:sp>
      <p:grpSp>
        <p:nvGrpSpPr>
          <p:cNvPr id="467976" name="Group 8">
            <a:extLst>
              <a:ext uri="{FF2B5EF4-FFF2-40B4-BE49-F238E27FC236}">
                <a16:creationId xmlns="" xmlns:a16="http://schemas.microsoft.com/office/drawing/2014/main" id="{32FDF9C5-72E6-4FB0-9CEC-894E0708F7C7}"/>
              </a:ext>
            </a:extLst>
          </p:cNvPr>
          <p:cNvGrpSpPr>
            <a:grpSpLocks/>
          </p:cNvGrpSpPr>
          <p:nvPr/>
        </p:nvGrpSpPr>
        <p:grpSpPr bwMode="auto">
          <a:xfrm>
            <a:off x="1524001" y="4632326"/>
            <a:ext cx="1979613" cy="2036763"/>
            <a:chOff x="0" y="2782"/>
            <a:chExt cx="1247" cy="1283"/>
          </a:xfrm>
        </p:grpSpPr>
        <p:pic>
          <p:nvPicPr>
            <p:cNvPr id="467977" name="橢圓 2">
              <a:extLst>
                <a:ext uri="{FF2B5EF4-FFF2-40B4-BE49-F238E27FC236}">
                  <a16:creationId xmlns="" xmlns:a16="http://schemas.microsoft.com/office/drawing/2014/main" id="{21ADFD2F-7AB3-4B1E-8E4F-A18F191F563B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82"/>
              <a:ext cx="1247" cy="1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7978" name="Text Box 10">
              <a:extLst>
                <a:ext uri="{FF2B5EF4-FFF2-40B4-BE49-F238E27FC236}">
                  <a16:creationId xmlns="" xmlns:a16="http://schemas.microsoft.com/office/drawing/2014/main" id="{B0B88718-EBF1-4AD4-AB90-E426D1BBAB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" y="2931"/>
              <a:ext cx="1045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1pPr>
              <a:lvl2pPr marL="742950" indent="-28575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2pPr>
              <a:lvl3pPr marL="1143000" indent="-22860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3pPr>
              <a:lvl4pPr marL="1600200" indent="-22860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4pPr>
              <a:lvl5pPr marL="2057400" indent="-228600" eaLnBrk="0" hangingPunct="0">
                <a:spcBef>
                  <a:spcPct val="20000"/>
                </a:spcBef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panose="020B0604020202020204" pitchFamily="34" charset="0"/>
                  <a:ea typeface="標楷體" panose="03000509000000000000" pitchFamily="65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TW" altLang="en-US"/>
                <a:t>如何運用國中適性輔導建議結果</a:t>
              </a:r>
            </a:p>
          </p:txBody>
        </p:sp>
      </p:grpSp>
      <p:sp>
        <p:nvSpPr>
          <p:cNvPr id="15" name="向右箭號 14">
            <a:extLst>
              <a:ext uri="{FF2B5EF4-FFF2-40B4-BE49-F238E27FC236}">
                <a16:creationId xmlns="" xmlns:a16="http://schemas.microsoft.com/office/drawing/2014/main" id="{790C8D15-AACA-4A83-88C4-BE8F7CCEF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0683" y="2992367"/>
            <a:ext cx="754062" cy="2016125"/>
          </a:xfrm>
          <a:prstGeom prst="rightArrow">
            <a:avLst>
              <a:gd name="adj1" fmla="val 55111"/>
              <a:gd name="adj2" fmla="val 62639"/>
            </a:avLst>
          </a:prstGeom>
          <a:solidFill>
            <a:schemeClr val="tx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C77276F0-96EF-418E-A7EF-38FFE8FF1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4753"/>
            <a:ext cx="10515600" cy="854075"/>
          </a:xfrm>
        </p:spPr>
        <p:txBody>
          <a:bodyPr>
            <a:normAutofit/>
          </a:bodyPr>
          <a:lstStyle/>
          <a:p>
            <a:r>
              <a:rPr lang="en-US" altLang="zh-TW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&lt;2-1&gt;</a:t>
            </a:r>
            <a:r>
              <a:rPr lang="zh-TW" altLang="en-US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臺</a:t>
            </a:r>
            <a:r>
              <a:rPr lang="zh-TW" altLang="en-US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南市教育局適性</a:t>
            </a:r>
            <a:r>
              <a:rPr lang="zh-TW" altLang="en-US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輔導</a:t>
            </a:r>
            <a:r>
              <a:rPr lang="zh-TW" altLang="en-US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相關</a:t>
            </a:r>
            <a:r>
              <a:rPr lang="zh-TW" altLang="en-US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工作</a:t>
            </a:r>
            <a:r>
              <a:rPr lang="zh-TW" altLang="en-US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規劃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="" xmlns:a16="http://schemas.microsoft.com/office/drawing/2014/main" id="{CEE3A681-D0DB-46EC-8ABB-EB056C8690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068346"/>
              </p:ext>
            </p:extLst>
          </p:nvPr>
        </p:nvGraphicFramePr>
        <p:xfrm>
          <a:off x="646938" y="537203"/>
          <a:ext cx="11097768" cy="61842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29640">
                  <a:extLst>
                    <a:ext uri="{9D8B030D-6E8A-4147-A177-3AD203B41FA5}">
                      <a16:colId xmlns="" xmlns:a16="http://schemas.microsoft.com/office/drawing/2014/main" val="1886334152"/>
                    </a:ext>
                  </a:extLst>
                </a:gridCol>
                <a:gridCol w="10168128">
                  <a:extLst>
                    <a:ext uri="{9D8B030D-6E8A-4147-A177-3AD203B41FA5}">
                      <a16:colId xmlns="" xmlns:a16="http://schemas.microsoft.com/office/drawing/2014/main" val="2009241743"/>
                    </a:ext>
                  </a:extLst>
                </a:gridCol>
              </a:tblGrid>
              <a:tr h="494703"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/>
                        <a:t>月份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/>
                        <a:t>工作事項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5554309"/>
                  </a:ext>
                </a:extLst>
              </a:tr>
              <a:tr h="46392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08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各國中下載已定位及未定位名單進行畢業生進路追蹤 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(8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月底至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月初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93664635"/>
                  </a:ext>
                </a:extLst>
              </a:tr>
              <a:tr h="221206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09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各國中完成教育部青年發展署未升學未就業青少年動向調查。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各國中彙整畢業生進路資料作為生涯發展教育計畫之依據。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調查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學年度抽離式技藝教育輔導教師、選習學生等相關資料。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印發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學年度「國中學生生涯發展紀錄手冊」並請各國中完成校內研習及宣導。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結合班親會或親職教育講座進行適性輔導宣導。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1291734"/>
                  </a:ext>
                </a:extLst>
              </a:tr>
              <a:tr h="89046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10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國中技藝教育抽離式轉出入確定遴輔會議。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公布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學年度國中技藝教育競賽實施計畫。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85492594"/>
                  </a:ext>
                </a:extLst>
              </a:tr>
              <a:tr h="150420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11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公布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學年度國中技藝教育競賽各主題實施計畫。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提供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110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年度國民中學技藝教育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職業試探教育在地特色課程申辦計畫。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國中教師志願選填試探與輔導知能</a:t>
                      </a:r>
                      <a:r>
                        <a:rPr lang="zh-TW" altLang="en-US" sz="24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研習</a:t>
                      </a:r>
                      <a:r>
                        <a:rPr lang="en-US" altLang="zh-TW" sz="24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4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返校辦理九年級導師、輔導活動科教師研習</a:t>
                      </a:r>
                      <a:r>
                        <a:rPr lang="en-US" altLang="zh-TW" sz="24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24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TW" altLang="en-US" sz="24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32409420"/>
                  </a:ext>
                </a:extLst>
              </a:tr>
              <a:tr h="49470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12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臺南市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學年度國中技藝教育競賽報名。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53223817"/>
                  </a:ext>
                </a:extLst>
              </a:tr>
            </a:tbl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349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C77276F0-96EF-418E-A7EF-38FFE8FF1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669"/>
            <a:ext cx="10515600" cy="382397"/>
          </a:xfrm>
        </p:spPr>
        <p:txBody>
          <a:bodyPr>
            <a:noAutofit/>
          </a:bodyPr>
          <a:lstStyle/>
          <a:p>
            <a:r>
              <a:rPr lang="en-US" altLang="zh-TW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&lt;2-2</a:t>
            </a:r>
            <a:r>
              <a:rPr lang="en-US" altLang="zh-TW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&gt;</a:t>
            </a:r>
            <a:r>
              <a:rPr lang="zh-TW" altLang="en-US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臺</a:t>
            </a:r>
            <a:r>
              <a:rPr lang="zh-TW" altLang="en-US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南市教育局適性</a:t>
            </a:r>
            <a:r>
              <a:rPr lang="zh-TW" altLang="en-US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輔導相關工作</a:t>
            </a:r>
            <a:r>
              <a:rPr lang="zh-TW" altLang="en-US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規劃</a:t>
            </a:r>
            <a:endParaRPr lang="zh-TW" altLang="en-US" sz="2400" dirty="0">
              <a:solidFill>
                <a:srgbClr val="7030A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="" xmlns:a16="http://schemas.microsoft.com/office/drawing/2014/main" id="{CEE3A681-D0DB-46EC-8ABB-EB056C8690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699575"/>
              </p:ext>
            </p:extLst>
          </p:nvPr>
        </p:nvGraphicFramePr>
        <p:xfrm>
          <a:off x="517999" y="463437"/>
          <a:ext cx="11225784" cy="626284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3366">
                  <a:extLst>
                    <a:ext uri="{9D8B030D-6E8A-4147-A177-3AD203B41FA5}">
                      <a16:colId xmlns="" xmlns:a16="http://schemas.microsoft.com/office/drawing/2014/main" val="1886334152"/>
                    </a:ext>
                  </a:extLst>
                </a:gridCol>
                <a:gridCol w="10322418">
                  <a:extLst>
                    <a:ext uri="{9D8B030D-6E8A-4147-A177-3AD203B41FA5}">
                      <a16:colId xmlns="" xmlns:a16="http://schemas.microsoft.com/office/drawing/2014/main" val="2009241743"/>
                    </a:ext>
                  </a:extLst>
                </a:gridCol>
              </a:tblGrid>
              <a:tr h="502121"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/>
                        <a:t>月份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/>
                        <a:t>工作事項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5554309"/>
                  </a:ext>
                </a:extLst>
              </a:tr>
              <a:tr h="51210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01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en-US" altLang="zh-TW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學年度國中技藝教育競賽。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國中技藝教育績優人員遴選計畫開放推薦。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技藝教育績優學校分享、</a:t>
                      </a:r>
                      <a:r>
                        <a:rPr lang="en-US" altLang="zh-TW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學年度國中技藝教育競賽前說明及</a:t>
                      </a:r>
                      <a:r>
                        <a:rPr lang="en-US" altLang="zh-TW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學年度生涯訪視說明會。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</a:t>
                      </a:r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階段志願試選填。</a:t>
                      </a:r>
                      <a:endParaRPr lang="en-US" altLang="zh-TW" sz="24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1291734"/>
                  </a:ext>
                </a:extLst>
              </a:tr>
              <a:tr h="46490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02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各國中完成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學年度第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學期生涯發展教育工作自評工作（填報生涯發展教育工作檢核表）。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年度國中技藝教育充實改善教學設備實施計畫開放申請。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zh-TW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第</a:t>
                      </a:r>
                      <a:r>
                        <a:rPr kumimoji="0" lang="en-US" altLang="zh-TW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kumimoji="0" lang="zh-TW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階段志願試選填資料開放下載。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85492594"/>
                  </a:ext>
                </a:extLst>
              </a:tr>
              <a:tr h="90381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03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學年度國中生涯發展教育暨技藝教育諮詢輔導訪視線上審查。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110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學年度國中技藝教育專班申請截止。 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國中技藝教育遴輔委員會完成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110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學年度開班遴輔工作。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臺南市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110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學年度國民中學區域職業試探與體驗示範中心申辦。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志願選填試探後輔導焦點座談會。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駐區督學結合到校訪視行程至學校訪視志願試選填結果輔導作為第</a:t>
                      </a:r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階段。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32409420"/>
                  </a:ext>
                </a:extLst>
              </a:tr>
            </a:tbl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485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C77276F0-96EF-418E-A7EF-38FFE8FF1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5383"/>
            <a:ext cx="10515600" cy="640417"/>
          </a:xfrm>
        </p:spPr>
        <p:txBody>
          <a:bodyPr>
            <a:normAutofit/>
          </a:bodyPr>
          <a:lstStyle/>
          <a:p>
            <a:r>
              <a:rPr lang="en-US" altLang="zh-TW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&lt;2-3</a:t>
            </a:r>
            <a:r>
              <a:rPr lang="en-US" altLang="zh-TW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&gt;</a:t>
            </a:r>
            <a:r>
              <a:rPr lang="zh-TW" altLang="en-US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臺</a:t>
            </a:r>
            <a:r>
              <a:rPr lang="zh-TW" altLang="en-US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南市教育局適性</a:t>
            </a:r>
            <a:r>
              <a:rPr lang="zh-TW" altLang="en-US" sz="2400" b="1" dirty="0" smtClean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輔導相關工作</a:t>
            </a:r>
            <a:r>
              <a:rPr lang="zh-TW" altLang="en-US" sz="2400" b="1" dirty="0">
                <a:solidFill>
                  <a:srgbClr val="7030A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規劃</a:t>
            </a:r>
            <a:endParaRPr lang="zh-TW" altLang="en-US" sz="2400" dirty="0">
              <a:solidFill>
                <a:srgbClr val="7030A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="" xmlns:a16="http://schemas.microsoft.com/office/drawing/2014/main" id="{CEE3A681-D0DB-46EC-8ABB-EB056C8690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9890728"/>
              </p:ext>
            </p:extLst>
          </p:nvPr>
        </p:nvGraphicFramePr>
        <p:xfrm>
          <a:off x="643890" y="685800"/>
          <a:ext cx="11097768" cy="5486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44296">
                  <a:extLst>
                    <a:ext uri="{9D8B030D-6E8A-4147-A177-3AD203B41FA5}">
                      <a16:colId xmlns="" xmlns:a16="http://schemas.microsoft.com/office/drawing/2014/main" val="1886334152"/>
                    </a:ext>
                  </a:extLst>
                </a:gridCol>
                <a:gridCol w="10253472">
                  <a:extLst>
                    <a:ext uri="{9D8B030D-6E8A-4147-A177-3AD203B41FA5}">
                      <a16:colId xmlns="" xmlns:a16="http://schemas.microsoft.com/office/drawing/2014/main" val="2009241743"/>
                    </a:ext>
                  </a:extLst>
                </a:gridCol>
              </a:tblGrid>
              <a:tr h="409305"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/>
                        <a:t>月份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/>
                        <a:t>工作事項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5554309"/>
                  </a:ext>
                </a:extLst>
              </a:tr>
              <a:tr h="73674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04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en-US" altLang="zh-TW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109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學年度國中生涯發展教育暨技藝教育諮詢輔導訪視</a:t>
                      </a:r>
                      <a:r>
                        <a:rPr lang="en-US" altLang="zh-TW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實地訪視</a:t>
                      </a:r>
                      <a:r>
                        <a:rPr lang="en-US" altLang="zh-TW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en-US" altLang="zh-TW" sz="24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線上填報第</a:t>
                      </a:r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階段推動志願選填試探作業後輔導作為辦理情形彙整表。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</a:t>
                      </a:r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階段志願試選填。</a:t>
                      </a:r>
                      <a:endParaRPr lang="en-US" altLang="zh-TW" sz="24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1291734"/>
                  </a:ext>
                </a:extLst>
              </a:tr>
              <a:tr h="171908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05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zh-TW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臺南市</a:t>
                      </a:r>
                      <a:r>
                        <a:rPr kumimoji="0" lang="en-US" altLang="zh-TW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2021</a:t>
                      </a:r>
                      <a:r>
                        <a:rPr kumimoji="0" lang="zh-TW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技職博覽會暨</a:t>
                      </a:r>
                      <a:r>
                        <a:rPr kumimoji="0" lang="en-US" altLang="zh-TW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109</a:t>
                      </a:r>
                      <a:r>
                        <a:rPr kumimoji="0" lang="zh-TW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學年度技優人員表及及技藝教育競賽頒獎典禮</a:t>
                      </a:r>
                      <a:r>
                        <a:rPr kumimoji="0" lang="en-US" altLang="zh-TW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kumimoji="0" lang="zh-TW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暫定</a:t>
                      </a:r>
                      <a:r>
                        <a:rPr kumimoji="0" lang="en-US" altLang="zh-TW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5/27-29)</a:t>
                      </a:r>
                      <a:r>
                        <a:rPr kumimoji="0" lang="zh-TW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kumimoji="0" lang="en-US" altLang="zh-TW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zh-TW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辦理</a:t>
                      </a:r>
                      <a:r>
                        <a:rPr kumimoji="0" lang="en-US" altLang="zh-TW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110</a:t>
                      </a:r>
                      <a:r>
                        <a:rPr kumimoji="0" lang="zh-TW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年度國中教師技職體驗活動。</a:t>
                      </a:r>
                      <a:endParaRPr lang="en-US" altLang="zh-TW" sz="24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</a:t>
                      </a:r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階段志願試選填資料開放下載。</a:t>
                      </a:r>
                      <a:endParaRPr lang="en-US" altLang="zh-TW" sz="24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線上填報第</a:t>
                      </a:r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階段推動志願選填試探作業後輔導作為辦理情形彙整表。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駐區督學結合到校訪視行程至學校訪視志願試選填結果輔導作為第</a:t>
                      </a:r>
                      <a:r>
                        <a:rPr lang="en-US" altLang="zh-TW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24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階段。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85492594"/>
                  </a:ext>
                </a:extLst>
              </a:tr>
              <a:tr h="139163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06</a:t>
                      </a:r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辦理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110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學年度生涯發展教育及抽離式技藝教育計畫申辦說明會。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臺南市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110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學年度國中生涯發展教育計畫申請。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臺南市</a:t>
                      </a:r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110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學年度國中技藝教育抽離式課程計畫申請。</a:t>
                      </a:r>
                    </a:p>
                    <a:p>
                      <a:pPr marL="342900" indent="-342900" algn="l">
                        <a:buFont typeface="Wingdings" panose="05000000000000000000" pitchFamily="2" charset="2"/>
                        <a:buChar char="Ø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辦理臺南市友善校園推動適性輔導工作系列研習。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32409420"/>
                  </a:ext>
                </a:extLst>
              </a:tr>
            </a:tbl>
          </a:graphicData>
        </a:graphic>
      </p:graphicFrame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465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: 圓角 1"/>
          <p:cNvSpPr/>
          <p:nvPr/>
        </p:nvSpPr>
        <p:spPr>
          <a:xfrm>
            <a:off x="1736034" y="1556793"/>
            <a:ext cx="8752455" cy="5112873"/>
          </a:xfrm>
          <a:prstGeom prst="roundRect">
            <a:avLst>
              <a:gd name="adj" fmla="val 7725"/>
            </a:avLst>
          </a:prstGeom>
          <a:gradFill flip="none" rotWithShape="1">
            <a:gsLst>
              <a:gs pos="0">
                <a:schemeClr val="accent3">
                  <a:lumMod val="75000"/>
                  <a:alpha val="68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1489187" y="825025"/>
            <a:ext cx="9167927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1500073" y="1161717"/>
            <a:ext cx="915530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1736034" y="692698"/>
            <a:ext cx="8752455" cy="648171"/>
          </a:xfrm>
          <a:prstGeom prst="rect">
            <a:avLst/>
          </a:prstGeom>
          <a:solidFill>
            <a:srgbClr val="800080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marL="165100" indent="-165100" algn="just"/>
            <a:r>
              <a:rPr lang="zh-TW" altLang="en-US" sz="2800" dirty="0">
                <a:solidFill>
                  <a:prstClr val="white"/>
                </a:solidFill>
                <a:latin typeface="Adobe 繁黑體 Std B" pitchFamily="34" charset="-120"/>
                <a:ea typeface="Adobe 繁黑體 Std B" pitchFamily="34" charset="-120"/>
              </a:rPr>
              <a:t>  </a:t>
            </a:r>
            <a:r>
              <a:rPr lang="zh-TW" altLang="en-US" sz="2800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志願選填試探與輔導作業辦理初衷</a:t>
            </a:r>
            <a:endParaRPr lang="zh-TW" altLang="zh-TW" sz="2800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上彎箭號 17"/>
          <p:cNvSpPr/>
          <p:nvPr/>
        </p:nvSpPr>
        <p:spPr>
          <a:xfrm rot="16200000" flipH="1" flipV="1">
            <a:off x="2765305" y="2493582"/>
            <a:ext cx="1163811" cy="1584176"/>
          </a:xfrm>
          <a:prstGeom prst="bentUpArrow">
            <a:avLst>
              <a:gd name="adj1" fmla="val 28274"/>
              <a:gd name="adj2" fmla="val 25000"/>
              <a:gd name="adj3" fmla="val 3700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3600"/>
          </a:p>
        </p:txBody>
      </p:sp>
      <p:sp>
        <p:nvSpPr>
          <p:cNvPr id="19" name="圓角矩形 18"/>
          <p:cNvSpPr/>
          <p:nvPr/>
        </p:nvSpPr>
        <p:spPr>
          <a:xfrm>
            <a:off x="1763034" y="1628800"/>
            <a:ext cx="2016224" cy="10801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任務</a:t>
            </a:r>
          </a:p>
        </p:txBody>
      </p:sp>
      <p:sp>
        <p:nvSpPr>
          <p:cNvPr id="20" name="矩形 19"/>
          <p:cNvSpPr/>
          <p:nvPr/>
        </p:nvSpPr>
        <p:spPr>
          <a:xfrm>
            <a:off x="3784078" y="1700809"/>
            <a:ext cx="31760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協助學生了解</a:t>
            </a:r>
            <a:endParaRPr lang="en-US" altLang="zh-TW" sz="28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免試入學作業細節</a:t>
            </a:r>
          </a:p>
        </p:txBody>
      </p:sp>
      <p:sp>
        <p:nvSpPr>
          <p:cNvPr id="21" name="圓角矩形 20"/>
          <p:cNvSpPr/>
          <p:nvPr/>
        </p:nvSpPr>
        <p:spPr>
          <a:xfrm>
            <a:off x="4139298" y="3071705"/>
            <a:ext cx="2016224" cy="108012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過程</a:t>
            </a:r>
          </a:p>
        </p:txBody>
      </p:sp>
      <p:sp>
        <p:nvSpPr>
          <p:cNvPr id="22" name="矩形 21"/>
          <p:cNvSpPr/>
          <p:nvPr/>
        </p:nvSpPr>
        <p:spPr>
          <a:xfrm>
            <a:off x="6167874" y="3139984"/>
            <a:ext cx="21603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結合生涯發</a:t>
            </a:r>
            <a:endParaRPr lang="en-US" altLang="zh-TW" sz="28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展教育活動</a:t>
            </a:r>
          </a:p>
        </p:txBody>
      </p:sp>
      <p:sp>
        <p:nvSpPr>
          <p:cNvPr id="23" name="上彎箭號 22"/>
          <p:cNvSpPr/>
          <p:nvPr/>
        </p:nvSpPr>
        <p:spPr>
          <a:xfrm rot="16200000" flipH="1" flipV="1">
            <a:off x="4914326" y="4084287"/>
            <a:ext cx="1449099" cy="1584176"/>
          </a:xfrm>
          <a:prstGeom prst="bent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3600"/>
          </a:p>
        </p:txBody>
      </p:sp>
      <p:sp>
        <p:nvSpPr>
          <p:cNvPr id="24" name="圓角矩形 23"/>
          <p:cNvSpPr/>
          <p:nvPr/>
        </p:nvSpPr>
        <p:spPr>
          <a:xfrm>
            <a:off x="6430960" y="4727889"/>
            <a:ext cx="2016224" cy="108012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使命</a:t>
            </a:r>
          </a:p>
        </p:txBody>
      </p:sp>
      <p:sp>
        <p:nvSpPr>
          <p:cNvPr id="25" name="矩形 24"/>
          <p:cNvSpPr/>
          <p:nvPr/>
        </p:nvSpPr>
        <p:spPr>
          <a:xfrm>
            <a:off x="8459536" y="4505234"/>
            <a:ext cx="21604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8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幫助學生適性發展自我實現</a:t>
            </a:r>
          </a:p>
        </p:txBody>
      </p:sp>
      <p:sp>
        <p:nvSpPr>
          <p:cNvPr id="36" name="文字方塊 35">
            <a:extLst>
              <a:ext uri="{FF2B5EF4-FFF2-40B4-BE49-F238E27FC236}">
                <a16:creationId xmlns="" xmlns:a16="http://schemas.microsoft.com/office/drawing/2014/main" id="{9985D655-3DAA-4F80-B9CE-82251DF68558}"/>
              </a:ext>
            </a:extLst>
          </p:cNvPr>
          <p:cNvSpPr txBox="1"/>
          <p:nvPr/>
        </p:nvSpPr>
        <p:spPr>
          <a:xfrm>
            <a:off x="38494" y="123071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&lt;3&gt;</a:t>
            </a:r>
            <a:r>
              <a:rPr lang="zh-TW" altLang="en-US" sz="24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國中</a:t>
            </a:r>
            <a:r>
              <a:rPr lang="zh-TW" altLang="en-US" sz="2400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九年級學生志願選填試探後輔導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29FBF-02C9-435C-B728-0F5353D1C54E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781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4213</Words>
  <Application>Microsoft Office PowerPoint</Application>
  <PresentationFormat>寬螢幕</PresentationFormat>
  <Paragraphs>917</Paragraphs>
  <Slides>42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18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42</vt:i4>
      </vt:variant>
    </vt:vector>
  </HeadingPairs>
  <TitlesOfParts>
    <vt:vector size="61" baseType="lpstr">
      <vt:lpstr>Adobe 黑体 Std R</vt:lpstr>
      <vt:lpstr>Adobe 繁黑體 Std B</vt:lpstr>
      <vt:lpstr>Apple LiGothic Medium</vt:lpstr>
      <vt:lpstr>BiauKai</vt:lpstr>
      <vt:lpstr>Droid Serif</vt:lpstr>
      <vt:lpstr>Microsoft JhengHei UI</vt:lpstr>
      <vt:lpstr>Montserrat</vt:lpstr>
      <vt:lpstr>Montserrat Light</vt:lpstr>
      <vt:lpstr>SimSun</vt:lpstr>
      <vt:lpstr>SimSun</vt:lpstr>
      <vt:lpstr>微軟正黑體</vt:lpstr>
      <vt:lpstr>新細明體</vt:lpstr>
      <vt:lpstr>標楷體</vt:lpstr>
      <vt:lpstr>Arial</vt:lpstr>
      <vt:lpstr>Calibri</vt:lpstr>
      <vt:lpstr>Calibri Light</vt:lpstr>
      <vt:lpstr>Times New Roman</vt:lpstr>
      <vt:lpstr>Wingdings</vt:lpstr>
      <vt:lpstr>Office 佈景主題</vt:lpstr>
      <vt:lpstr>臺南市109學年度 國中生志願選填試探與輔導知能研習</vt:lpstr>
      <vt:lpstr> 教育局適性輔導政策及規劃宣導 大綱 </vt:lpstr>
      <vt:lpstr>PowerPoint 簡報</vt:lpstr>
      <vt:lpstr>&lt;1-2&gt;教育部十二年國教適性輔導執行現況 </vt:lpstr>
      <vt:lpstr>&lt;1-3&gt;教育部十二年國教適性輔導達標作為</vt:lpstr>
      <vt:lpstr>&lt;2-1&gt;臺南市教育局適性輔導相關工作規劃</vt:lpstr>
      <vt:lpstr>&lt;2-2&gt;臺南市教育局適性輔導相關工作規劃</vt:lpstr>
      <vt:lpstr>&lt;2-3&gt;臺南市教育局適性輔導相關工作規劃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學生輔導諮商中心 適性輔導組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臺南市109學年度 國中生志願選填試探與輔導知能研習</dc:title>
  <dc:creator>vincent luu</dc:creator>
  <cp:lastModifiedBy>user</cp:lastModifiedBy>
  <cp:revision>110</cp:revision>
  <dcterms:created xsi:type="dcterms:W3CDTF">2020-10-24T07:34:46Z</dcterms:created>
  <dcterms:modified xsi:type="dcterms:W3CDTF">2020-11-18T04:24:34Z</dcterms:modified>
</cp:coreProperties>
</file>